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29"/>
  </p:notesMasterIdLst>
  <p:sldIdLst>
    <p:sldId id="8541" r:id="rId2"/>
    <p:sldId id="9407" r:id="rId3"/>
    <p:sldId id="9609" r:id="rId4"/>
    <p:sldId id="9610" r:id="rId5"/>
    <p:sldId id="9611" r:id="rId6"/>
    <p:sldId id="9612" r:id="rId7"/>
    <p:sldId id="9613" r:id="rId8"/>
    <p:sldId id="9615" r:id="rId9"/>
    <p:sldId id="9616" r:id="rId10"/>
    <p:sldId id="9617" r:id="rId11"/>
    <p:sldId id="9618" r:id="rId12"/>
    <p:sldId id="9634" r:id="rId13"/>
    <p:sldId id="9619" r:id="rId14"/>
    <p:sldId id="9620" r:id="rId15"/>
    <p:sldId id="9621" r:id="rId16"/>
    <p:sldId id="9633" r:id="rId17"/>
    <p:sldId id="9628" r:id="rId18"/>
    <p:sldId id="9630" r:id="rId19"/>
    <p:sldId id="9631" r:id="rId20"/>
    <p:sldId id="9632" r:id="rId21"/>
    <p:sldId id="9622" r:id="rId22"/>
    <p:sldId id="9623" r:id="rId23"/>
    <p:sldId id="9624" r:id="rId24"/>
    <p:sldId id="9625" r:id="rId25"/>
    <p:sldId id="9626" r:id="rId26"/>
    <p:sldId id="9635" r:id="rId27"/>
    <p:sldId id="9627" r:id="rId2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86C4"/>
    <a:srgbClr val="254061"/>
    <a:srgbClr val="D3E6FF"/>
    <a:srgbClr val="B0E4CD"/>
    <a:srgbClr val="35A5C2"/>
    <a:srgbClr val="385D8A"/>
    <a:srgbClr val="386294"/>
    <a:srgbClr val="586676"/>
    <a:srgbClr val="204C82"/>
    <a:srgbClr val="2B67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502DF4-DA12-4A47-AACD-4F7939832A71}" v="882" dt="2023-04-21T22:55:16.090"/>
    <p1510:client id="{B6C512E4-7BBA-CF48-90AD-5FC9A1AD9826}" v="7" dt="2023-04-21T15:17:29.49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746"/>
    <p:restoredTop sz="63150"/>
  </p:normalViewPr>
  <p:slideViewPr>
    <p:cSldViewPr snapToGrid="0">
      <p:cViewPr varScale="1">
        <p:scale>
          <a:sx n="74" d="100"/>
          <a:sy n="74" d="100"/>
        </p:scale>
        <p:origin x="1260" y="78"/>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rioC" userId="b790f688-0c99-421d-ad08-5e0c6e6e58c5" providerId="ADAL" clId="{52502DF4-DA12-4A47-AACD-4F7939832A71}"/>
    <pc:docChg chg="undo custSel addSld delSld modSld sldOrd">
      <pc:chgData name="HilarioC" userId="b790f688-0c99-421d-ad08-5e0c6e6e58c5" providerId="ADAL" clId="{52502DF4-DA12-4A47-AACD-4F7939832A71}" dt="2023-04-21T22:56:10.028" v="2434" actId="20577"/>
      <pc:docMkLst>
        <pc:docMk/>
      </pc:docMkLst>
      <pc:sldChg chg="delSp modSp mod">
        <pc:chgData name="HilarioC" userId="b790f688-0c99-421d-ad08-5e0c6e6e58c5" providerId="ADAL" clId="{52502DF4-DA12-4A47-AACD-4F7939832A71}" dt="2023-04-21T21:08:49.594" v="121" actId="255"/>
        <pc:sldMkLst>
          <pc:docMk/>
          <pc:sldMk cId="844245931" sldId="8541"/>
        </pc:sldMkLst>
        <pc:spChg chg="del">
          <ac:chgData name="HilarioC" userId="b790f688-0c99-421d-ad08-5e0c6e6e58c5" providerId="ADAL" clId="{52502DF4-DA12-4A47-AACD-4F7939832A71}" dt="2023-04-21T21:06:54.465" v="49" actId="478"/>
          <ac:spMkLst>
            <pc:docMk/>
            <pc:sldMk cId="844245931" sldId="8541"/>
            <ac:spMk id="5" creationId="{BAE4048D-F2A1-4F2F-A6A3-C02D29D6F4D0}"/>
          </ac:spMkLst>
        </pc:spChg>
        <pc:spChg chg="mod">
          <ac:chgData name="HilarioC" userId="b790f688-0c99-421d-ad08-5e0c6e6e58c5" providerId="ADAL" clId="{52502DF4-DA12-4A47-AACD-4F7939832A71}" dt="2023-04-21T21:08:49.594" v="121" actId="255"/>
          <ac:spMkLst>
            <pc:docMk/>
            <pc:sldMk cId="844245931" sldId="8541"/>
            <ac:spMk id="10" creationId="{00000000-0000-0000-0000-000000000000}"/>
          </ac:spMkLst>
        </pc:spChg>
      </pc:sldChg>
      <pc:sldChg chg="del">
        <pc:chgData name="HilarioC" userId="b790f688-0c99-421d-ad08-5e0c6e6e58c5" providerId="ADAL" clId="{52502DF4-DA12-4A47-AACD-4F7939832A71}" dt="2023-04-21T21:52:58.721" v="1294" actId="2696"/>
        <pc:sldMkLst>
          <pc:docMk/>
          <pc:sldMk cId="1673516685" sldId="9272"/>
        </pc:sldMkLst>
      </pc:sldChg>
      <pc:sldChg chg="addSp modSp mod modAnim modNotesTx">
        <pc:chgData name="HilarioC" userId="b790f688-0c99-421d-ad08-5e0c6e6e58c5" providerId="ADAL" clId="{52502DF4-DA12-4A47-AACD-4F7939832A71}" dt="2023-04-21T22:56:10.028" v="2434" actId="20577"/>
        <pc:sldMkLst>
          <pc:docMk/>
          <pc:sldMk cId="1732689447" sldId="9407"/>
        </pc:sldMkLst>
        <pc:spChg chg="add mod">
          <ac:chgData name="HilarioC" userId="b790f688-0c99-421d-ad08-5e0c6e6e58c5" providerId="ADAL" clId="{52502DF4-DA12-4A47-AACD-4F7939832A71}" dt="2023-04-21T21:11:34.955" v="219" actId="14100"/>
          <ac:spMkLst>
            <pc:docMk/>
            <pc:sldMk cId="1732689447" sldId="9407"/>
            <ac:spMk id="2" creationId="{54D05677-42BF-6F5F-9011-4A2EF457D350}"/>
          </ac:spMkLst>
        </pc:spChg>
        <pc:spChg chg="add mod">
          <ac:chgData name="HilarioC" userId="b790f688-0c99-421d-ad08-5e0c6e6e58c5" providerId="ADAL" clId="{52502DF4-DA12-4A47-AACD-4F7939832A71}" dt="2023-04-21T21:11:51.044" v="221" actId="20577"/>
          <ac:spMkLst>
            <pc:docMk/>
            <pc:sldMk cId="1732689447" sldId="9407"/>
            <ac:spMk id="3" creationId="{D3A6D162-8624-2FA5-8604-0B3E95FD48DD}"/>
          </ac:spMkLst>
        </pc:spChg>
        <pc:spChg chg="mod">
          <ac:chgData name="HilarioC" userId="b790f688-0c99-421d-ad08-5e0c6e6e58c5" providerId="ADAL" clId="{52502DF4-DA12-4A47-AACD-4F7939832A71}" dt="2023-04-21T21:51:19.943" v="1184" actId="255"/>
          <ac:spMkLst>
            <pc:docMk/>
            <pc:sldMk cId="1732689447" sldId="9407"/>
            <ac:spMk id="8" creationId="{00000000-0000-0000-0000-000000000000}"/>
          </ac:spMkLst>
        </pc:spChg>
        <pc:spChg chg="mod">
          <ac:chgData name="HilarioC" userId="b790f688-0c99-421d-ad08-5e0c6e6e58c5" providerId="ADAL" clId="{52502DF4-DA12-4A47-AACD-4F7939832A71}" dt="2023-04-21T21:11:18.298" v="217" actId="255"/>
          <ac:spMkLst>
            <pc:docMk/>
            <pc:sldMk cId="1732689447" sldId="9407"/>
            <ac:spMk id="19458" creationId="{00000000-0000-0000-0000-000000000000}"/>
          </ac:spMkLst>
        </pc:spChg>
      </pc:sldChg>
      <pc:sldChg chg="del">
        <pc:chgData name="HilarioC" userId="b790f688-0c99-421d-ad08-5e0c6e6e58c5" providerId="ADAL" clId="{52502DF4-DA12-4A47-AACD-4F7939832A71}" dt="2023-04-21T21:52:58.584" v="1262" actId="2696"/>
        <pc:sldMkLst>
          <pc:docMk/>
          <pc:sldMk cId="1108045278" sldId="9556"/>
        </pc:sldMkLst>
      </pc:sldChg>
      <pc:sldChg chg="del">
        <pc:chgData name="HilarioC" userId="b790f688-0c99-421d-ad08-5e0c6e6e58c5" providerId="ADAL" clId="{52502DF4-DA12-4A47-AACD-4F7939832A71}" dt="2023-04-21T21:52:58.559" v="1257" actId="2696"/>
        <pc:sldMkLst>
          <pc:docMk/>
          <pc:sldMk cId="737578205" sldId="9557"/>
        </pc:sldMkLst>
      </pc:sldChg>
      <pc:sldChg chg="del">
        <pc:chgData name="HilarioC" userId="b790f688-0c99-421d-ad08-5e0c6e6e58c5" providerId="ADAL" clId="{52502DF4-DA12-4A47-AACD-4F7939832A71}" dt="2023-04-21T21:52:58.595" v="1264" actId="2696"/>
        <pc:sldMkLst>
          <pc:docMk/>
          <pc:sldMk cId="1835328294" sldId="9558"/>
        </pc:sldMkLst>
      </pc:sldChg>
      <pc:sldChg chg="del">
        <pc:chgData name="HilarioC" userId="b790f688-0c99-421d-ad08-5e0c6e6e58c5" providerId="ADAL" clId="{52502DF4-DA12-4A47-AACD-4F7939832A71}" dt="2023-04-21T21:52:58.602" v="1266" actId="2696"/>
        <pc:sldMkLst>
          <pc:docMk/>
          <pc:sldMk cId="1573922594" sldId="9560"/>
        </pc:sldMkLst>
      </pc:sldChg>
      <pc:sldChg chg="del">
        <pc:chgData name="HilarioC" userId="b790f688-0c99-421d-ad08-5e0c6e6e58c5" providerId="ADAL" clId="{52502DF4-DA12-4A47-AACD-4F7939832A71}" dt="2023-04-21T21:52:58.606" v="1267" actId="2696"/>
        <pc:sldMkLst>
          <pc:docMk/>
          <pc:sldMk cId="3668425746" sldId="9561"/>
        </pc:sldMkLst>
      </pc:sldChg>
      <pc:sldChg chg="del">
        <pc:chgData name="HilarioC" userId="b790f688-0c99-421d-ad08-5e0c6e6e58c5" providerId="ADAL" clId="{52502DF4-DA12-4A47-AACD-4F7939832A71}" dt="2023-04-21T21:52:58.612" v="1268" actId="2696"/>
        <pc:sldMkLst>
          <pc:docMk/>
          <pc:sldMk cId="1678461255" sldId="9563"/>
        </pc:sldMkLst>
      </pc:sldChg>
      <pc:sldChg chg="del">
        <pc:chgData name="HilarioC" userId="b790f688-0c99-421d-ad08-5e0c6e6e58c5" providerId="ADAL" clId="{52502DF4-DA12-4A47-AACD-4F7939832A71}" dt="2023-04-21T21:52:58.629" v="1272" actId="2696"/>
        <pc:sldMkLst>
          <pc:docMk/>
          <pc:sldMk cId="647011146" sldId="9564"/>
        </pc:sldMkLst>
      </pc:sldChg>
      <pc:sldChg chg="del">
        <pc:chgData name="HilarioC" userId="b790f688-0c99-421d-ad08-5e0c6e6e58c5" providerId="ADAL" clId="{52502DF4-DA12-4A47-AACD-4F7939832A71}" dt="2023-04-21T21:52:58.633" v="1273" actId="2696"/>
        <pc:sldMkLst>
          <pc:docMk/>
          <pc:sldMk cId="1670257118" sldId="9565"/>
        </pc:sldMkLst>
      </pc:sldChg>
      <pc:sldChg chg="del">
        <pc:chgData name="HilarioC" userId="b790f688-0c99-421d-ad08-5e0c6e6e58c5" providerId="ADAL" clId="{52502DF4-DA12-4A47-AACD-4F7939832A71}" dt="2023-04-21T21:52:58.636" v="1274" actId="2696"/>
        <pc:sldMkLst>
          <pc:docMk/>
          <pc:sldMk cId="1577479748" sldId="9567"/>
        </pc:sldMkLst>
      </pc:sldChg>
      <pc:sldChg chg="del">
        <pc:chgData name="HilarioC" userId="b790f688-0c99-421d-ad08-5e0c6e6e58c5" providerId="ADAL" clId="{52502DF4-DA12-4A47-AACD-4F7939832A71}" dt="2023-04-21T21:52:58.640" v="1275" actId="2696"/>
        <pc:sldMkLst>
          <pc:docMk/>
          <pc:sldMk cId="3036526449" sldId="9568"/>
        </pc:sldMkLst>
      </pc:sldChg>
      <pc:sldChg chg="del">
        <pc:chgData name="HilarioC" userId="b790f688-0c99-421d-ad08-5e0c6e6e58c5" providerId="ADAL" clId="{52502DF4-DA12-4A47-AACD-4F7939832A71}" dt="2023-04-21T21:52:58.647" v="1277" actId="2696"/>
        <pc:sldMkLst>
          <pc:docMk/>
          <pc:sldMk cId="1380170436" sldId="9569"/>
        </pc:sldMkLst>
      </pc:sldChg>
      <pc:sldChg chg="del">
        <pc:chgData name="HilarioC" userId="b790f688-0c99-421d-ad08-5e0c6e6e58c5" providerId="ADAL" clId="{52502DF4-DA12-4A47-AACD-4F7939832A71}" dt="2023-04-21T21:52:58.643" v="1276" actId="2696"/>
        <pc:sldMkLst>
          <pc:docMk/>
          <pc:sldMk cId="2479411896" sldId="9570"/>
        </pc:sldMkLst>
      </pc:sldChg>
      <pc:sldChg chg="del">
        <pc:chgData name="HilarioC" userId="b790f688-0c99-421d-ad08-5e0c6e6e58c5" providerId="ADAL" clId="{52502DF4-DA12-4A47-AACD-4F7939832A71}" dt="2023-04-21T21:52:58.650" v="1278" actId="2696"/>
        <pc:sldMkLst>
          <pc:docMk/>
          <pc:sldMk cId="3107693874" sldId="9571"/>
        </pc:sldMkLst>
      </pc:sldChg>
      <pc:sldChg chg="del">
        <pc:chgData name="HilarioC" userId="b790f688-0c99-421d-ad08-5e0c6e6e58c5" providerId="ADAL" clId="{52502DF4-DA12-4A47-AACD-4F7939832A71}" dt="2023-04-21T21:52:58.654" v="1279" actId="2696"/>
        <pc:sldMkLst>
          <pc:docMk/>
          <pc:sldMk cId="2914573195" sldId="9572"/>
        </pc:sldMkLst>
      </pc:sldChg>
      <pc:sldChg chg="del">
        <pc:chgData name="HilarioC" userId="b790f688-0c99-421d-ad08-5e0c6e6e58c5" providerId="ADAL" clId="{52502DF4-DA12-4A47-AACD-4F7939832A71}" dt="2023-04-21T21:52:58.662" v="1280" actId="2696"/>
        <pc:sldMkLst>
          <pc:docMk/>
          <pc:sldMk cId="2662254273" sldId="9574"/>
        </pc:sldMkLst>
      </pc:sldChg>
      <pc:sldChg chg="del">
        <pc:chgData name="HilarioC" userId="b790f688-0c99-421d-ad08-5e0c6e6e58c5" providerId="ADAL" clId="{52502DF4-DA12-4A47-AACD-4F7939832A71}" dt="2023-04-21T21:52:58.668" v="1281" actId="2696"/>
        <pc:sldMkLst>
          <pc:docMk/>
          <pc:sldMk cId="1631207061" sldId="9575"/>
        </pc:sldMkLst>
      </pc:sldChg>
      <pc:sldChg chg="del">
        <pc:chgData name="HilarioC" userId="b790f688-0c99-421d-ad08-5e0c6e6e58c5" providerId="ADAL" clId="{52502DF4-DA12-4A47-AACD-4F7939832A71}" dt="2023-04-21T21:52:58.696" v="1287" actId="2696"/>
        <pc:sldMkLst>
          <pc:docMk/>
          <pc:sldMk cId="1703897135" sldId="9576"/>
        </pc:sldMkLst>
      </pc:sldChg>
      <pc:sldChg chg="del">
        <pc:chgData name="HilarioC" userId="b790f688-0c99-421d-ad08-5e0c6e6e58c5" providerId="ADAL" clId="{52502DF4-DA12-4A47-AACD-4F7939832A71}" dt="2023-04-21T21:52:58.700" v="1288" actId="2696"/>
        <pc:sldMkLst>
          <pc:docMk/>
          <pc:sldMk cId="2926016315" sldId="9577"/>
        </pc:sldMkLst>
      </pc:sldChg>
      <pc:sldChg chg="del">
        <pc:chgData name="HilarioC" userId="b790f688-0c99-421d-ad08-5e0c6e6e58c5" providerId="ADAL" clId="{52502DF4-DA12-4A47-AACD-4F7939832A71}" dt="2023-04-21T21:52:58.704" v="1289" actId="2696"/>
        <pc:sldMkLst>
          <pc:docMk/>
          <pc:sldMk cId="1257905927" sldId="9579"/>
        </pc:sldMkLst>
      </pc:sldChg>
      <pc:sldChg chg="del">
        <pc:chgData name="HilarioC" userId="b790f688-0c99-421d-ad08-5e0c6e6e58c5" providerId="ADAL" clId="{52502DF4-DA12-4A47-AACD-4F7939832A71}" dt="2023-04-21T21:52:58.718" v="1293" actId="2696"/>
        <pc:sldMkLst>
          <pc:docMk/>
          <pc:sldMk cId="4109033359" sldId="9580"/>
        </pc:sldMkLst>
      </pc:sldChg>
      <pc:sldChg chg="del">
        <pc:chgData name="HilarioC" userId="b790f688-0c99-421d-ad08-5e0c6e6e58c5" providerId="ADAL" clId="{52502DF4-DA12-4A47-AACD-4F7939832A71}" dt="2023-04-21T21:52:53.772" v="1254" actId="2696"/>
        <pc:sldMkLst>
          <pc:docMk/>
          <pc:sldMk cId="163265002" sldId="9582"/>
        </pc:sldMkLst>
      </pc:sldChg>
      <pc:sldChg chg="del">
        <pc:chgData name="HilarioC" userId="b790f688-0c99-421d-ad08-5e0c6e6e58c5" providerId="ADAL" clId="{52502DF4-DA12-4A47-AACD-4F7939832A71}" dt="2023-04-21T21:52:54.822" v="1255" actId="2696"/>
        <pc:sldMkLst>
          <pc:docMk/>
          <pc:sldMk cId="4106734827" sldId="9583"/>
        </pc:sldMkLst>
      </pc:sldChg>
      <pc:sldChg chg="del">
        <pc:chgData name="HilarioC" userId="b790f688-0c99-421d-ad08-5e0c6e6e58c5" providerId="ADAL" clId="{52502DF4-DA12-4A47-AACD-4F7939832A71}" dt="2023-04-21T21:52:58.551" v="1256" actId="2696"/>
        <pc:sldMkLst>
          <pc:docMk/>
          <pc:sldMk cId="2572649366" sldId="9585"/>
        </pc:sldMkLst>
      </pc:sldChg>
      <pc:sldChg chg="del">
        <pc:chgData name="HilarioC" userId="b790f688-0c99-421d-ad08-5e0c6e6e58c5" providerId="ADAL" clId="{52502DF4-DA12-4A47-AACD-4F7939832A71}" dt="2023-04-21T21:52:58.565" v="1258" actId="2696"/>
        <pc:sldMkLst>
          <pc:docMk/>
          <pc:sldMk cId="4000248367" sldId="9586"/>
        </pc:sldMkLst>
      </pc:sldChg>
      <pc:sldChg chg="del">
        <pc:chgData name="HilarioC" userId="b790f688-0c99-421d-ad08-5e0c6e6e58c5" providerId="ADAL" clId="{52502DF4-DA12-4A47-AACD-4F7939832A71}" dt="2023-04-21T21:52:58.571" v="1259" actId="2696"/>
        <pc:sldMkLst>
          <pc:docMk/>
          <pc:sldMk cId="2778836282" sldId="9588"/>
        </pc:sldMkLst>
      </pc:sldChg>
      <pc:sldChg chg="del">
        <pc:chgData name="HilarioC" userId="b790f688-0c99-421d-ad08-5e0c6e6e58c5" providerId="ADAL" clId="{52502DF4-DA12-4A47-AACD-4F7939832A71}" dt="2023-04-21T21:52:58.576" v="1260" actId="2696"/>
        <pc:sldMkLst>
          <pc:docMk/>
          <pc:sldMk cId="1321167490" sldId="9589"/>
        </pc:sldMkLst>
      </pc:sldChg>
      <pc:sldChg chg="del">
        <pc:chgData name="HilarioC" userId="b790f688-0c99-421d-ad08-5e0c6e6e58c5" providerId="ADAL" clId="{52502DF4-DA12-4A47-AACD-4F7939832A71}" dt="2023-04-21T21:52:58.580" v="1261" actId="2696"/>
        <pc:sldMkLst>
          <pc:docMk/>
          <pc:sldMk cId="3936425969" sldId="9590"/>
        </pc:sldMkLst>
      </pc:sldChg>
      <pc:sldChg chg="del">
        <pc:chgData name="HilarioC" userId="b790f688-0c99-421d-ad08-5e0c6e6e58c5" providerId="ADAL" clId="{52502DF4-DA12-4A47-AACD-4F7939832A71}" dt="2023-04-21T21:52:58.589" v="1263" actId="2696"/>
        <pc:sldMkLst>
          <pc:docMk/>
          <pc:sldMk cId="149346482" sldId="9591"/>
        </pc:sldMkLst>
      </pc:sldChg>
      <pc:sldChg chg="del">
        <pc:chgData name="HilarioC" userId="b790f688-0c99-421d-ad08-5e0c6e6e58c5" providerId="ADAL" clId="{52502DF4-DA12-4A47-AACD-4F7939832A71}" dt="2023-04-21T21:52:58.598" v="1265" actId="2696"/>
        <pc:sldMkLst>
          <pc:docMk/>
          <pc:sldMk cId="1310192603" sldId="9593"/>
        </pc:sldMkLst>
      </pc:sldChg>
      <pc:sldChg chg="del">
        <pc:chgData name="HilarioC" userId="b790f688-0c99-421d-ad08-5e0c6e6e58c5" providerId="ADAL" clId="{52502DF4-DA12-4A47-AACD-4F7939832A71}" dt="2023-04-21T21:52:58.617" v="1269" actId="2696"/>
        <pc:sldMkLst>
          <pc:docMk/>
          <pc:sldMk cId="272361021" sldId="9594"/>
        </pc:sldMkLst>
      </pc:sldChg>
      <pc:sldChg chg="del">
        <pc:chgData name="HilarioC" userId="b790f688-0c99-421d-ad08-5e0c6e6e58c5" providerId="ADAL" clId="{52502DF4-DA12-4A47-AACD-4F7939832A71}" dt="2023-04-21T21:52:58.622" v="1270" actId="2696"/>
        <pc:sldMkLst>
          <pc:docMk/>
          <pc:sldMk cId="110978419" sldId="9595"/>
        </pc:sldMkLst>
      </pc:sldChg>
      <pc:sldChg chg="del">
        <pc:chgData name="HilarioC" userId="b790f688-0c99-421d-ad08-5e0c6e6e58c5" providerId="ADAL" clId="{52502DF4-DA12-4A47-AACD-4F7939832A71}" dt="2023-04-21T21:52:58.625" v="1271" actId="2696"/>
        <pc:sldMkLst>
          <pc:docMk/>
          <pc:sldMk cId="393553948" sldId="9596"/>
        </pc:sldMkLst>
      </pc:sldChg>
      <pc:sldChg chg="del">
        <pc:chgData name="HilarioC" userId="b790f688-0c99-421d-ad08-5e0c6e6e58c5" providerId="ADAL" clId="{52502DF4-DA12-4A47-AACD-4F7939832A71}" dt="2023-04-21T21:52:58.673" v="1282" actId="2696"/>
        <pc:sldMkLst>
          <pc:docMk/>
          <pc:sldMk cId="2924334067" sldId="9597"/>
        </pc:sldMkLst>
      </pc:sldChg>
      <pc:sldChg chg="del">
        <pc:chgData name="HilarioC" userId="b790f688-0c99-421d-ad08-5e0c6e6e58c5" providerId="ADAL" clId="{52502DF4-DA12-4A47-AACD-4F7939832A71}" dt="2023-04-21T21:52:58.679" v="1283" actId="2696"/>
        <pc:sldMkLst>
          <pc:docMk/>
          <pc:sldMk cId="1931703251" sldId="9598"/>
        </pc:sldMkLst>
      </pc:sldChg>
      <pc:sldChg chg="del">
        <pc:chgData name="HilarioC" userId="b790f688-0c99-421d-ad08-5e0c6e6e58c5" providerId="ADAL" clId="{52502DF4-DA12-4A47-AACD-4F7939832A71}" dt="2023-04-21T21:52:58.684" v="1284" actId="2696"/>
        <pc:sldMkLst>
          <pc:docMk/>
          <pc:sldMk cId="534273641" sldId="9599"/>
        </pc:sldMkLst>
      </pc:sldChg>
      <pc:sldChg chg="del">
        <pc:chgData name="HilarioC" userId="b790f688-0c99-421d-ad08-5e0c6e6e58c5" providerId="ADAL" clId="{52502DF4-DA12-4A47-AACD-4F7939832A71}" dt="2023-04-21T21:52:58.689" v="1285" actId="2696"/>
        <pc:sldMkLst>
          <pc:docMk/>
          <pc:sldMk cId="41511343" sldId="9600"/>
        </pc:sldMkLst>
      </pc:sldChg>
      <pc:sldChg chg="del">
        <pc:chgData name="HilarioC" userId="b790f688-0c99-421d-ad08-5e0c6e6e58c5" providerId="ADAL" clId="{52502DF4-DA12-4A47-AACD-4F7939832A71}" dt="2023-04-21T21:52:58.693" v="1286" actId="2696"/>
        <pc:sldMkLst>
          <pc:docMk/>
          <pc:sldMk cId="2143375007" sldId="9602"/>
        </pc:sldMkLst>
      </pc:sldChg>
      <pc:sldChg chg="del">
        <pc:chgData name="HilarioC" userId="b790f688-0c99-421d-ad08-5e0c6e6e58c5" providerId="ADAL" clId="{52502DF4-DA12-4A47-AACD-4F7939832A71}" dt="2023-04-21T21:52:58.713" v="1291" actId="2696"/>
        <pc:sldMkLst>
          <pc:docMk/>
          <pc:sldMk cId="1142950432" sldId="9603"/>
        </pc:sldMkLst>
      </pc:sldChg>
      <pc:sldChg chg="del">
        <pc:chgData name="HilarioC" userId="b790f688-0c99-421d-ad08-5e0c6e6e58c5" providerId="ADAL" clId="{52502DF4-DA12-4A47-AACD-4F7939832A71}" dt="2023-04-21T21:52:58.708" v="1290" actId="2696"/>
        <pc:sldMkLst>
          <pc:docMk/>
          <pc:sldMk cId="2376394084" sldId="9604"/>
        </pc:sldMkLst>
      </pc:sldChg>
      <pc:sldChg chg="del">
        <pc:chgData name="HilarioC" userId="b790f688-0c99-421d-ad08-5e0c6e6e58c5" providerId="ADAL" clId="{52502DF4-DA12-4A47-AACD-4F7939832A71}" dt="2023-04-21T21:52:58.715" v="1292" actId="2696"/>
        <pc:sldMkLst>
          <pc:docMk/>
          <pc:sldMk cId="3999292025" sldId="9605"/>
        </pc:sldMkLst>
      </pc:sldChg>
      <pc:sldChg chg="ord">
        <pc:chgData name="HilarioC" userId="b790f688-0c99-421d-ad08-5e0c6e6e58c5" providerId="ADAL" clId="{52502DF4-DA12-4A47-AACD-4F7939832A71}" dt="2023-04-21T21:42:20.701" v="1084" actId="20578"/>
        <pc:sldMkLst>
          <pc:docMk/>
          <pc:sldMk cId="3983826248" sldId="9606"/>
        </pc:sldMkLst>
      </pc:sldChg>
      <pc:sldChg chg="addSp delSp modSp ord">
        <pc:chgData name="HilarioC" userId="b790f688-0c99-421d-ad08-5e0c6e6e58c5" providerId="ADAL" clId="{52502DF4-DA12-4A47-AACD-4F7939832A71}" dt="2023-04-21T22:25:05.078" v="1855"/>
        <pc:sldMkLst>
          <pc:docMk/>
          <pc:sldMk cId="2196866858" sldId="9607"/>
        </pc:sldMkLst>
        <pc:picChg chg="add mod">
          <ac:chgData name="HilarioC" userId="b790f688-0c99-421d-ad08-5e0c6e6e58c5" providerId="ADAL" clId="{52502DF4-DA12-4A47-AACD-4F7939832A71}" dt="2023-04-21T22:25:05.078" v="1855"/>
          <ac:picMkLst>
            <pc:docMk/>
            <pc:sldMk cId="2196866858" sldId="9607"/>
            <ac:picMk id="2" creationId="{13DB669E-3038-C2C4-4174-918951AB1A55}"/>
          </ac:picMkLst>
        </pc:picChg>
        <pc:picChg chg="del">
          <ac:chgData name="HilarioC" userId="b790f688-0c99-421d-ad08-5e0c6e6e58c5" providerId="ADAL" clId="{52502DF4-DA12-4A47-AACD-4F7939832A71}" dt="2023-04-21T22:25:02.366" v="1854" actId="21"/>
          <ac:picMkLst>
            <pc:docMk/>
            <pc:sldMk cId="2196866858" sldId="9607"/>
            <ac:picMk id="3078" creationId="{364AD378-6C97-55C0-B9A5-2B3905B3E6A0}"/>
          </ac:picMkLst>
        </pc:picChg>
      </pc:sldChg>
      <pc:sldChg chg="ord">
        <pc:chgData name="HilarioC" userId="b790f688-0c99-421d-ad08-5e0c6e6e58c5" providerId="ADAL" clId="{52502DF4-DA12-4A47-AACD-4F7939832A71}" dt="2023-04-21T21:42:20.701" v="1084" actId="20578"/>
        <pc:sldMkLst>
          <pc:docMk/>
          <pc:sldMk cId="3431125698" sldId="9608"/>
        </pc:sldMkLst>
      </pc:sldChg>
      <pc:sldChg chg="modSp add mod modAnim modNotesTx">
        <pc:chgData name="HilarioC" userId="b790f688-0c99-421d-ad08-5e0c6e6e58c5" providerId="ADAL" clId="{52502DF4-DA12-4A47-AACD-4F7939832A71}" dt="2023-04-21T22:37:35.193" v="1922"/>
        <pc:sldMkLst>
          <pc:docMk/>
          <pc:sldMk cId="4019096233" sldId="9609"/>
        </pc:sldMkLst>
        <pc:spChg chg="mod">
          <ac:chgData name="HilarioC" userId="b790f688-0c99-421d-ad08-5e0c6e6e58c5" providerId="ADAL" clId="{52502DF4-DA12-4A47-AACD-4F7939832A71}" dt="2023-04-21T21:51:15.408" v="1183" actId="255"/>
          <ac:spMkLst>
            <pc:docMk/>
            <pc:sldMk cId="4019096233" sldId="9609"/>
            <ac:spMk id="8" creationId="{00000000-0000-0000-0000-000000000000}"/>
          </ac:spMkLst>
        </pc:spChg>
      </pc:sldChg>
      <pc:sldChg chg="modSp add mod modAnim modNotesTx">
        <pc:chgData name="HilarioC" userId="b790f688-0c99-421d-ad08-5e0c6e6e58c5" providerId="ADAL" clId="{52502DF4-DA12-4A47-AACD-4F7939832A71}" dt="2023-04-21T22:37:28.573" v="1921" actId="20577"/>
        <pc:sldMkLst>
          <pc:docMk/>
          <pc:sldMk cId="762906168" sldId="9610"/>
        </pc:sldMkLst>
        <pc:spChg chg="mod">
          <ac:chgData name="HilarioC" userId="b790f688-0c99-421d-ad08-5e0c6e6e58c5" providerId="ADAL" clId="{52502DF4-DA12-4A47-AACD-4F7939832A71}" dt="2023-04-21T21:12:07.959" v="228" actId="20577"/>
          <ac:spMkLst>
            <pc:docMk/>
            <pc:sldMk cId="762906168" sldId="9610"/>
            <ac:spMk id="3" creationId="{D3A6D162-8624-2FA5-8604-0B3E95FD48DD}"/>
          </ac:spMkLst>
        </pc:spChg>
        <pc:spChg chg="mod">
          <ac:chgData name="HilarioC" userId="b790f688-0c99-421d-ad08-5e0c6e6e58c5" providerId="ADAL" clId="{52502DF4-DA12-4A47-AACD-4F7939832A71}" dt="2023-04-21T21:51:09.297" v="1182" actId="255"/>
          <ac:spMkLst>
            <pc:docMk/>
            <pc:sldMk cId="762906168" sldId="9610"/>
            <ac:spMk id="8" creationId="{00000000-0000-0000-0000-000000000000}"/>
          </ac:spMkLst>
        </pc:spChg>
      </pc:sldChg>
      <pc:sldChg chg="addSp delSp modSp add mod delAnim modAnim modNotesTx">
        <pc:chgData name="HilarioC" userId="b790f688-0c99-421d-ad08-5e0c6e6e58c5" providerId="ADAL" clId="{52502DF4-DA12-4A47-AACD-4F7939832A71}" dt="2023-04-21T22:38:07.673" v="1924"/>
        <pc:sldMkLst>
          <pc:docMk/>
          <pc:sldMk cId="3753163427" sldId="9611"/>
        </pc:sldMkLst>
        <pc:spChg chg="del">
          <ac:chgData name="HilarioC" userId="b790f688-0c99-421d-ad08-5e0c6e6e58c5" providerId="ADAL" clId="{52502DF4-DA12-4A47-AACD-4F7939832A71}" dt="2023-04-21T21:12:39.990" v="230" actId="478"/>
          <ac:spMkLst>
            <pc:docMk/>
            <pc:sldMk cId="3753163427" sldId="9611"/>
            <ac:spMk id="2" creationId="{54D05677-42BF-6F5F-9011-4A2EF457D350}"/>
          </ac:spMkLst>
        </pc:spChg>
        <pc:spChg chg="del">
          <ac:chgData name="HilarioC" userId="b790f688-0c99-421d-ad08-5e0c6e6e58c5" providerId="ADAL" clId="{52502DF4-DA12-4A47-AACD-4F7939832A71}" dt="2023-04-21T21:12:39.990" v="230" actId="478"/>
          <ac:spMkLst>
            <pc:docMk/>
            <pc:sldMk cId="3753163427" sldId="9611"/>
            <ac:spMk id="3" creationId="{D3A6D162-8624-2FA5-8604-0B3E95FD48DD}"/>
          </ac:spMkLst>
        </pc:spChg>
        <pc:spChg chg="add del mod">
          <ac:chgData name="HilarioC" userId="b790f688-0c99-421d-ad08-5e0c6e6e58c5" providerId="ADAL" clId="{52502DF4-DA12-4A47-AACD-4F7939832A71}" dt="2023-04-21T21:15:04.112" v="272" actId="478"/>
          <ac:spMkLst>
            <pc:docMk/>
            <pc:sldMk cId="3753163427" sldId="9611"/>
            <ac:spMk id="4" creationId="{35CB30D1-2133-AE6D-DFEC-7B2F1A271B2B}"/>
          </ac:spMkLst>
        </pc:spChg>
        <pc:spChg chg="add del mod">
          <ac:chgData name="HilarioC" userId="b790f688-0c99-421d-ad08-5e0c6e6e58c5" providerId="ADAL" clId="{52502DF4-DA12-4A47-AACD-4F7939832A71}" dt="2023-04-21T21:15:04.112" v="272" actId="478"/>
          <ac:spMkLst>
            <pc:docMk/>
            <pc:sldMk cId="3753163427" sldId="9611"/>
            <ac:spMk id="5" creationId="{CB342416-265F-B308-66EE-F1D0FE0B30A1}"/>
          </ac:spMkLst>
        </pc:spChg>
        <pc:spChg chg="mod">
          <ac:chgData name="HilarioC" userId="b790f688-0c99-421d-ad08-5e0c6e6e58c5" providerId="ADAL" clId="{52502DF4-DA12-4A47-AACD-4F7939832A71}" dt="2023-04-21T21:51:04.979" v="1181" actId="255"/>
          <ac:spMkLst>
            <pc:docMk/>
            <pc:sldMk cId="3753163427" sldId="9611"/>
            <ac:spMk id="8" creationId="{00000000-0000-0000-0000-000000000000}"/>
          </ac:spMkLst>
        </pc:spChg>
        <pc:spChg chg="mod">
          <ac:chgData name="HilarioC" userId="b790f688-0c99-421d-ad08-5e0c6e6e58c5" providerId="ADAL" clId="{52502DF4-DA12-4A47-AACD-4F7939832A71}" dt="2023-04-21T21:23:03.650" v="531" actId="20577"/>
          <ac:spMkLst>
            <pc:docMk/>
            <pc:sldMk cId="3753163427" sldId="9611"/>
            <ac:spMk id="19458" creationId="{00000000-0000-0000-0000-000000000000}"/>
          </ac:spMkLst>
        </pc:spChg>
      </pc:sldChg>
      <pc:sldChg chg="addSp delSp modSp add mod setBg delAnim modAnim modNotesTx">
        <pc:chgData name="HilarioC" userId="b790f688-0c99-421d-ad08-5e0c6e6e58c5" providerId="ADAL" clId="{52502DF4-DA12-4A47-AACD-4F7939832A71}" dt="2023-04-21T22:38:33.260" v="1936"/>
        <pc:sldMkLst>
          <pc:docMk/>
          <pc:sldMk cId="1905488366" sldId="9612"/>
        </pc:sldMkLst>
        <pc:spChg chg="add del mod">
          <ac:chgData name="HilarioC" userId="b790f688-0c99-421d-ad08-5e0c6e6e58c5" providerId="ADAL" clId="{52502DF4-DA12-4A47-AACD-4F7939832A71}" dt="2023-04-21T21:21:23.184" v="495" actId="21"/>
          <ac:spMkLst>
            <pc:docMk/>
            <pc:sldMk cId="1905488366" sldId="9612"/>
            <ac:spMk id="2" creationId="{43A948E3-F620-73CB-E2FA-DD057B0F1A49}"/>
          </ac:spMkLst>
        </pc:spChg>
        <pc:spChg chg="add mod">
          <ac:chgData name="HilarioC" userId="b790f688-0c99-421d-ad08-5e0c6e6e58c5" providerId="ADAL" clId="{52502DF4-DA12-4A47-AACD-4F7939832A71}" dt="2023-04-21T21:20:34.151" v="348" actId="2085"/>
          <ac:spMkLst>
            <pc:docMk/>
            <pc:sldMk cId="1905488366" sldId="9612"/>
            <ac:spMk id="3" creationId="{C174CD7F-486E-C32B-5222-5B2D62D3181C}"/>
          </ac:spMkLst>
        </pc:spChg>
        <pc:spChg chg="add mod">
          <ac:chgData name="HilarioC" userId="b790f688-0c99-421d-ad08-5e0c6e6e58c5" providerId="ADAL" clId="{52502DF4-DA12-4A47-AACD-4F7939832A71}" dt="2023-04-21T21:21:15.480" v="493" actId="207"/>
          <ac:spMkLst>
            <pc:docMk/>
            <pc:sldMk cId="1905488366" sldId="9612"/>
            <ac:spMk id="4" creationId="{88534097-771C-AA46-AEF3-76A1850372DF}"/>
          </ac:spMkLst>
        </pc:spChg>
        <pc:spChg chg="add mod">
          <ac:chgData name="HilarioC" userId="b790f688-0c99-421d-ad08-5e0c6e6e58c5" providerId="ADAL" clId="{52502DF4-DA12-4A47-AACD-4F7939832A71}" dt="2023-04-21T21:21:48.708" v="511" actId="1076"/>
          <ac:spMkLst>
            <pc:docMk/>
            <pc:sldMk cId="1905488366" sldId="9612"/>
            <ac:spMk id="5" creationId="{A7AB1866-3D93-F69F-9347-A860E8E8D7B9}"/>
          </ac:spMkLst>
        </pc:spChg>
        <pc:spChg chg="del">
          <ac:chgData name="HilarioC" userId="b790f688-0c99-421d-ad08-5e0c6e6e58c5" providerId="ADAL" clId="{52502DF4-DA12-4A47-AACD-4F7939832A71}" dt="2023-04-21T21:15:17.041" v="274" actId="478"/>
          <ac:spMkLst>
            <pc:docMk/>
            <pc:sldMk cId="1905488366" sldId="9612"/>
            <ac:spMk id="8" creationId="{00000000-0000-0000-0000-000000000000}"/>
          </ac:spMkLst>
        </pc:spChg>
        <pc:spChg chg="add">
          <ac:chgData name="HilarioC" userId="b790f688-0c99-421d-ad08-5e0c6e6e58c5" providerId="ADAL" clId="{52502DF4-DA12-4A47-AACD-4F7939832A71}" dt="2023-04-21T21:17:47.814" v="330" actId="26606"/>
          <ac:spMkLst>
            <pc:docMk/>
            <pc:sldMk cId="1905488366" sldId="9612"/>
            <ac:spMk id="1035" creationId="{42A4FC2C-047E-45A5-965D-8E1E3BF09BC6}"/>
          </ac:spMkLst>
        </pc:spChg>
        <pc:spChg chg="del">
          <ac:chgData name="HilarioC" userId="b790f688-0c99-421d-ad08-5e0c6e6e58c5" providerId="ADAL" clId="{52502DF4-DA12-4A47-AACD-4F7939832A71}" dt="2023-04-21T21:15:17.041" v="274" actId="478"/>
          <ac:spMkLst>
            <pc:docMk/>
            <pc:sldMk cId="1905488366" sldId="9612"/>
            <ac:spMk id="19458" creationId="{00000000-0000-0000-0000-000000000000}"/>
          </ac:spMkLst>
        </pc:spChg>
        <pc:picChg chg="add del mod">
          <ac:chgData name="HilarioC" userId="b790f688-0c99-421d-ad08-5e0c6e6e58c5" providerId="ADAL" clId="{52502DF4-DA12-4A47-AACD-4F7939832A71}" dt="2023-04-21T21:16:31.210" v="321" actId="478"/>
          <ac:picMkLst>
            <pc:docMk/>
            <pc:sldMk cId="1905488366" sldId="9612"/>
            <ac:picMk id="1026" creationId="{86C53CED-0087-A45C-5DC6-781DCD9675C1}"/>
          </ac:picMkLst>
        </pc:picChg>
        <pc:picChg chg="add del mod">
          <ac:chgData name="HilarioC" userId="b790f688-0c99-421d-ad08-5e0c6e6e58c5" providerId="ADAL" clId="{52502DF4-DA12-4A47-AACD-4F7939832A71}" dt="2023-04-21T21:17:42.517" v="328" actId="478"/>
          <ac:picMkLst>
            <pc:docMk/>
            <pc:sldMk cId="1905488366" sldId="9612"/>
            <ac:picMk id="1028" creationId="{EA9A7152-389F-4105-F4B7-DF86BED3D66A}"/>
          </ac:picMkLst>
        </pc:picChg>
        <pc:picChg chg="add mod">
          <ac:chgData name="HilarioC" userId="b790f688-0c99-421d-ad08-5e0c6e6e58c5" providerId="ADAL" clId="{52502DF4-DA12-4A47-AACD-4F7939832A71}" dt="2023-04-21T22:33:15.809" v="1898" actId="1036"/>
          <ac:picMkLst>
            <pc:docMk/>
            <pc:sldMk cId="1905488366" sldId="9612"/>
            <ac:picMk id="1030" creationId="{D71A5C2B-2C78-3CCF-120C-2BF30FA6FC5E}"/>
          </ac:picMkLst>
        </pc:picChg>
      </pc:sldChg>
      <pc:sldChg chg="addSp delSp modSp add mod">
        <pc:chgData name="HilarioC" userId="b790f688-0c99-421d-ad08-5e0c6e6e58c5" providerId="ADAL" clId="{52502DF4-DA12-4A47-AACD-4F7939832A71}" dt="2023-04-21T22:33:32.451" v="1901" actId="167"/>
        <pc:sldMkLst>
          <pc:docMk/>
          <pc:sldMk cId="2710579522" sldId="9613"/>
        </pc:sldMkLst>
        <pc:spChg chg="mod">
          <ac:chgData name="HilarioC" userId="b790f688-0c99-421d-ad08-5e0c6e6e58c5" providerId="ADAL" clId="{52502DF4-DA12-4A47-AACD-4F7939832A71}" dt="2023-04-21T21:22:21.122" v="520" actId="21"/>
          <ac:spMkLst>
            <pc:docMk/>
            <pc:sldMk cId="2710579522" sldId="9613"/>
            <ac:spMk id="5" creationId="{A7AB1866-3D93-F69F-9347-A860E8E8D7B9}"/>
          </ac:spMkLst>
        </pc:spChg>
        <pc:picChg chg="add mod">
          <ac:chgData name="HilarioC" userId="b790f688-0c99-421d-ad08-5e0c6e6e58c5" providerId="ADAL" clId="{52502DF4-DA12-4A47-AACD-4F7939832A71}" dt="2023-04-21T22:33:32.451" v="1901" actId="167"/>
          <ac:picMkLst>
            <pc:docMk/>
            <pc:sldMk cId="2710579522" sldId="9613"/>
            <ac:picMk id="2" creationId="{4102F409-2A5D-B995-1B5C-BDD69020B696}"/>
          </ac:picMkLst>
        </pc:picChg>
        <pc:picChg chg="del">
          <ac:chgData name="HilarioC" userId="b790f688-0c99-421d-ad08-5e0c6e6e58c5" providerId="ADAL" clId="{52502DF4-DA12-4A47-AACD-4F7939832A71}" dt="2023-04-21T22:33:25.394" v="1899" actId="478"/>
          <ac:picMkLst>
            <pc:docMk/>
            <pc:sldMk cId="2710579522" sldId="9613"/>
            <ac:picMk id="1030" creationId="{D71A5C2B-2C78-3CCF-120C-2BF30FA6FC5E}"/>
          </ac:picMkLst>
        </pc:picChg>
      </pc:sldChg>
      <pc:sldChg chg="addSp delSp modSp add mod">
        <pc:chgData name="HilarioC" userId="b790f688-0c99-421d-ad08-5e0c6e6e58c5" providerId="ADAL" clId="{52502DF4-DA12-4A47-AACD-4F7939832A71}" dt="2023-04-21T22:33:41.194" v="1904" actId="167"/>
        <pc:sldMkLst>
          <pc:docMk/>
          <pc:sldMk cId="1005968284" sldId="9614"/>
        </pc:sldMkLst>
        <pc:spChg chg="mod">
          <ac:chgData name="HilarioC" userId="b790f688-0c99-421d-ad08-5e0c6e6e58c5" providerId="ADAL" clId="{52502DF4-DA12-4A47-AACD-4F7939832A71}" dt="2023-04-21T21:22:29.288" v="527" actId="20577"/>
          <ac:spMkLst>
            <pc:docMk/>
            <pc:sldMk cId="1005968284" sldId="9614"/>
            <ac:spMk id="5" creationId="{A7AB1866-3D93-F69F-9347-A860E8E8D7B9}"/>
          </ac:spMkLst>
        </pc:spChg>
        <pc:picChg chg="add mod">
          <ac:chgData name="HilarioC" userId="b790f688-0c99-421d-ad08-5e0c6e6e58c5" providerId="ADAL" clId="{52502DF4-DA12-4A47-AACD-4F7939832A71}" dt="2023-04-21T22:33:41.194" v="1904" actId="167"/>
          <ac:picMkLst>
            <pc:docMk/>
            <pc:sldMk cId="1005968284" sldId="9614"/>
            <ac:picMk id="2" creationId="{B33FE682-77B8-6BA7-DB76-51099B22EE24}"/>
          </ac:picMkLst>
        </pc:picChg>
        <pc:picChg chg="del">
          <ac:chgData name="HilarioC" userId="b790f688-0c99-421d-ad08-5e0c6e6e58c5" providerId="ADAL" clId="{52502DF4-DA12-4A47-AACD-4F7939832A71}" dt="2023-04-21T22:33:36.491" v="1902" actId="478"/>
          <ac:picMkLst>
            <pc:docMk/>
            <pc:sldMk cId="1005968284" sldId="9614"/>
            <ac:picMk id="1030" creationId="{D71A5C2B-2C78-3CCF-120C-2BF30FA6FC5E}"/>
          </ac:picMkLst>
        </pc:picChg>
      </pc:sldChg>
      <pc:sldChg chg="addSp modSp add mod ord modAnim modNotesTx">
        <pc:chgData name="HilarioC" userId="b790f688-0c99-421d-ad08-5e0c6e6e58c5" providerId="ADAL" clId="{52502DF4-DA12-4A47-AACD-4F7939832A71}" dt="2023-04-21T22:39:21.663" v="1948" actId="113"/>
        <pc:sldMkLst>
          <pc:docMk/>
          <pc:sldMk cId="945784162" sldId="9615"/>
        </pc:sldMkLst>
        <pc:spChg chg="add mod">
          <ac:chgData name="HilarioC" userId="b790f688-0c99-421d-ad08-5e0c6e6e58c5" providerId="ADAL" clId="{52502DF4-DA12-4A47-AACD-4F7939832A71}" dt="2023-04-21T21:35:23.673" v="856" actId="14100"/>
          <ac:spMkLst>
            <pc:docMk/>
            <pc:sldMk cId="945784162" sldId="9615"/>
            <ac:spMk id="2" creationId="{8FEA0FE7-E558-382F-3116-D48740E9B2F3}"/>
          </ac:spMkLst>
        </pc:spChg>
        <pc:spChg chg="add mod">
          <ac:chgData name="HilarioC" userId="b790f688-0c99-421d-ad08-5e0c6e6e58c5" providerId="ADAL" clId="{52502DF4-DA12-4A47-AACD-4F7939832A71}" dt="2023-04-21T22:22:38.059" v="1851" actId="20577"/>
          <ac:spMkLst>
            <pc:docMk/>
            <pc:sldMk cId="945784162" sldId="9615"/>
            <ac:spMk id="3" creationId="{EC15F29C-7F49-69AF-3415-1F702873F326}"/>
          </ac:spMkLst>
        </pc:spChg>
        <pc:spChg chg="mod">
          <ac:chgData name="HilarioC" userId="b790f688-0c99-421d-ad08-5e0c6e6e58c5" providerId="ADAL" clId="{52502DF4-DA12-4A47-AACD-4F7939832A71}" dt="2023-04-21T21:50:58.240" v="1180" actId="255"/>
          <ac:spMkLst>
            <pc:docMk/>
            <pc:sldMk cId="945784162" sldId="9615"/>
            <ac:spMk id="8" creationId="{00000000-0000-0000-0000-000000000000}"/>
          </ac:spMkLst>
        </pc:spChg>
        <pc:spChg chg="mod">
          <ac:chgData name="HilarioC" userId="b790f688-0c99-421d-ad08-5e0c6e6e58c5" providerId="ADAL" clId="{52502DF4-DA12-4A47-AACD-4F7939832A71}" dt="2023-04-21T21:32:22.747" v="752" actId="255"/>
          <ac:spMkLst>
            <pc:docMk/>
            <pc:sldMk cId="945784162" sldId="9615"/>
            <ac:spMk id="19458" creationId="{00000000-0000-0000-0000-000000000000}"/>
          </ac:spMkLst>
        </pc:spChg>
      </pc:sldChg>
      <pc:sldChg chg="modSp add mod modAnim modNotesTx">
        <pc:chgData name="HilarioC" userId="b790f688-0c99-421d-ad08-5e0c6e6e58c5" providerId="ADAL" clId="{52502DF4-DA12-4A47-AACD-4F7939832A71}" dt="2023-04-21T22:40:02.717" v="1993"/>
        <pc:sldMkLst>
          <pc:docMk/>
          <pc:sldMk cId="3592460000" sldId="9616"/>
        </pc:sldMkLst>
        <pc:spChg chg="mod">
          <ac:chgData name="HilarioC" userId="b790f688-0c99-421d-ad08-5e0c6e6e58c5" providerId="ADAL" clId="{52502DF4-DA12-4A47-AACD-4F7939832A71}" dt="2023-04-21T21:29:57.507" v="741" actId="1038"/>
          <ac:spMkLst>
            <pc:docMk/>
            <pc:sldMk cId="3592460000" sldId="9616"/>
            <ac:spMk id="2" creationId="{8FEA0FE7-E558-382F-3116-D48740E9B2F3}"/>
          </ac:spMkLst>
        </pc:spChg>
        <pc:spChg chg="mod">
          <ac:chgData name="HilarioC" userId="b790f688-0c99-421d-ad08-5e0c6e6e58c5" providerId="ADAL" clId="{52502DF4-DA12-4A47-AACD-4F7939832A71}" dt="2023-04-21T21:29:57.507" v="741" actId="1038"/>
          <ac:spMkLst>
            <pc:docMk/>
            <pc:sldMk cId="3592460000" sldId="9616"/>
            <ac:spMk id="3" creationId="{EC15F29C-7F49-69AF-3415-1F702873F326}"/>
          </ac:spMkLst>
        </pc:spChg>
        <pc:spChg chg="mod">
          <ac:chgData name="HilarioC" userId="b790f688-0c99-421d-ad08-5e0c6e6e58c5" providerId="ADAL" clId="{52502DF4-DA12-4A47-AACD-4F7939832A71}" dt="2023-04-21T21:50:53.556" v="1179" actId="255"/>
          <ac:spMkLst>
            <pc:docMk/>
            <pc:sldMk cId="3592460000" sldId="9616"/>
            <ac:spMk id="8" creationId="{00000000-0000-0000-0000-000000000000}"/>
          </ac:spMkLst>
        </pc:spChg>
        <pc:spChg chg="mod">
          <ac:chgData name="HilarioC" userId="b790f688-0c99-421d-ad08-5e0c6e6e58c5" providerId="ADAL" clId="{52502DF4-DA12-4A47-AACD-4F7939832A71}" dt="2023-04-21T21:28:26.016" v="717" actId="20577"/>
          <ac:spMkLst>
            <pc:docMk/>
            <pc:sldMk cId="3592460000" sldId="9616"/>
            <ac:spMk id="19458" creationId="{00000000-0000-0000-0000-000000000000}"/>
          </ac:spMkLst>
        </pc:spChg>
      </pc:sldChg>
      <pc:sldChg chg="addSp delSp modSp add mod delAnim modAnim modNotesTx">
        <pc:chgData name="HilarioC" userId="b790f688-0c99-421d-ad08-5e0c6e6e58c5" providerId="ADAL" clId="{52502DF4-DA12-4A47-AACD-4F7939832A71}" dt="2023-04-21T22:41:53.618" v="2040" actId="113"/>
        <pc:sldMkLst>
          <pc:docMk/>
          <pc:sldMk cId="2487262697" sldId="9617"/>
        </pc:sldMkLst>
        <pc:spChg chg="del">
          <ac:chgData name="HilarioC" userId="b790f688-0c99-421d-ad08-5e0c6e6e58c5" providerId="ADAL" clId="{52502DF4-DA12-4A47-AACD-4F7939832A71}" dt="2023-04-21T21:31:53.924" v="743" actId="478"/>
          <ac:spMkLst>
            <pc:docMk/>
            <pc:sldMk cId="2487262697" sldId="9617"/>
            <ac:spMk id="2" creationId="{8FEA0FE7-E558-382F-3116-D48740E9B2F3}"/>
          </ac:spMkLst>
        </pc:spChg>
        <pc:spChg chg="del">
          <ac:chgData name="HilarioC" userId="b790f688-0c99-421d-ad08-5e0c6e6e58c5" providerId="ADAL" clId="{52502DF4-DA12-4A47-AACD-4F7939832A71}" dt="2023-04-21T21:31:53.924" v="743" actId="478"/>
          <ac:spMkLst>
            <pc:docMk/>
            <pc:sldMk cId="2487262697" sldId="9617"/>
            <ac:spMk id="3" creationId="{EC15F29C-7F49-69AF-3415-1F702873F326}"/>
          </ac:spMkLst>
        </pc:spChg>
        <pc:spChg chg="add mod">
          <ac:chgData name="HilarioC" userId="b790f688-0c99-421d-ad08-5e0c6e6e58c5" providerId="ADAL" clId="{52502DF4-DA12-4A47-AACD-4F7939832A71}" dt="2023-04-21T21:34:21.812" v="842" actId="1035"/>
          <ac:spMkLst>
            <pc:docMk/>
            <pc:sldMk cId="2487262697" sldId="9617"/>
            <ac:spMk id="4" creationId="{211E6EDD-F565-DCAB-A1F3-CC9F7B8FDA62}"/>
          </ac:spMkLst>
        </pc:spChg>
        <pc:spChg chg="add mod">
          <ac:chgData name="HilarioC" userId="b790f688-0c99-421d-ad08-5e0c6e6e58c5" providerId="ADAL" clId="{52502DF4-DA12-4A47-AACD-4F7939832A71}" dt="2023-04-21T21:34:27.772" v="847" actId="20577"/>
          <ac:spMkLst>
            <pc:docMk/>
            <pc:sldMk cId="2487262697" sldId="9617"/>
            <ac:spMk id="5" creationId="{9665BD3E-78D5-140B-2BF3-8EB411503CC0}"/>
          </ac:spMkLst>
        </pc:spChg>
        <pc:spChg chg="mod">
          <ac:chgData name="HilarioC" userId="b790f688-0c99-421d-ad08-5e0c6e6e58c5" providerId="ADAL" clId="{52502DF4-DA12-4A47-AACD-4F7939832A71}" dt="2023-04-21T21:50:43.993" v="1178" actId="255"/>
          <ac:spMkLst>
            <pc:docMk/>
            <pc:sldMk cId="2487262697" sldId="9617"/>
            <ac:spMk id="8" creationId="{00000000-0000-0000-0000-000000000000}"/>
          </ac:spMkLst>
        </pc:spChg>
        <pc:spChg chg="mod">
          <ac:chgData name="HilarioC" userId="b790f688-0c99-421d-ad08-5e0c6e6e58c5" providerId="ADAL" clId="{52502DF4-DA12-4A47-AACD-4F7939832A71}" dt="2023-04-21T21:33:38.495" v="754" actId="20577"/>
          <ac:spMkLst>
            <pc:docMk/>
            <pc:sldMk cId="2487262697" sldId="9617"/>
            <ac:spMk id="19458" creationId="{00000000-0000-0000-0000-000000000000}"/>
          </ac:spMkLst>
        </pc:spChg>
      </pc:sldChg>
      <pc:sldChg chg="addSp delSp modSp add mod addAnim delAnim modAnim modNotesTx">
        <pc:chgData name="HilarioC" userId="b790f688-0c99-421d-ad08-5e0c6e6e58c5" providerId="ADAL" clId="{52502DF4-DA12-4A47-AACD-4F7939832A71}" dt="2023-04-21T22:43:39.336" v="2099" actId="478"/>
        <pc:sldMkLst>
          <pc:docMk/>
          <pc:sldMk cId="2954231585" sldId="9618"/>
        </pc:sldMkLst>
        <pc:spChg chg="add del mod">
          <ac:chgData name="HilarioC" userId="b790f688-0c99-421d-ad08-5e0c6e6e58c5" providerId="ADAL" clId="{52502DF4-DA12-4A47-AACD-4F7939832A71}" dt="2023-04-21T22:43:39.336" v="2099" actId="478"/>
          <ac:spMkLst>
            <pc:docMk/>
            <pc:sldMk cId="2954231585" sldId="9618"/>
            <ac:spMk id="2" creationId="{BF305D90-43CB-1F15-10C5-8C439035C7F3}"/>
          </ac:spMkLst>
        </pc:spChg>
        <pc:spChg chg="add del mod">
          <ac:chgData name="HilarioC" userId="b790f688-0c99-421d-ad08-5e0c6e6e58c5" providerId="ADAL" clId="{52502DF4-DA12-4A47-AACD-4F7939832A71}" dt="2023-04-21T22:43:39.336" v="2099" actId="478"/>
          <ac:spMkLst>
            <pc:docMk/>
            <pc:sldMk cId="2954231585" sldId="9618"/>
            <ac:spMk id="3" creationId="{547B24A6-518E-4054-35A2-7B7866FA33CA}"/>
          </ac:spMkLst>
        </pc:spChg>
        <pc:spChg chg="add del mod">
          <ac:chgData name="HilarioC" userId="b790f688-0c99-421d-ad08-5e0c6e6e58c5" providerId="ADAL" clId="{52502DF4-DA12-4A47-AACD-4F7939832A71}" dt="2023-04-21T21:37:33.656" v="950" actId="1035"/>
          <ac:spMkLst>
            <pc:docMk/>
            <pc:sldMk cId="2954231585" sldId="9618"/>
            <ac:spMk id="4" creationId="{211E6EDD-F565-DCAB-A1F3-CC9F7B8FDA62}"/>
          </ac:spMkLst>
        </pc:spChg>
        <pc:spChg chg="add del mod">
          <ac:chgData name="HilarioC" userId="b790f688-0c99-421d-ad08-5e0c6e6e58c5" providerId="ADAL" clId="{52502DF4-DA12-4A47-AACD-4F7939832A71}" dt="2023-04-21T21:37:33.656" v="950" actId="1035"/>
          <ac:spMkLst>
            <pc:docMk/>
            <pc:sldMk cId="2954231585" sldId="9618"/>
            <ac:spMk id="5" creationId="{9665BD3E-78D5-140B-2BF3-8EB411503CC0}"/>
          </ac:spMkLst>
        </pc:spChg>
        <pc:spChg chg="mod">
          <ac:chgData name="HilarioC" userId="b790f688-0c99-421d-ad08-5e0c6e6e58c5" providerId="ADAL" clId="{52502DF4-DA12-4A47-AACD-4F7939832A71}" dt="2023-04-21T21:50:38.747" v="1177" actId="255"/>
          <ac:spMkLst>
            <pc:docMk/>
            <pc:sldMk cId="2954231585" sldId="9618"/>
            <ac:spMk id="8" creationId="{00000000-0000-0000-0000-000000000000}"/>
          </ac:spMkLst>
        </pc:spChg>
        <pc:spChg chg="mod">
          <ac:chgData name="HilarioC" userId="b790f688-0c99-421d-ad08-5e0c6e6e58c5" providerId="ADAL" clId="{52502DF4-DA12-4A47-AACD-4F7939832A71}" dt="2023-04-21T21:36:32.792" v="899" actId="20577"/>
          <ac:spMkLst>
            <pc:docMk/>
            <pc:sldMk cId="2954231585" sldId="9618"/>
            <ac:spMk id="19458" creationId="{00000000-0000-0000-0000-000000000000}"/>
          </ac:spMkLst>
        </pc:spChg>
      </pc:sldChg>
      <pc:sldChg chg="delSp modSp add mod delAnim modAnim modNotesTx">
        <pc:chgData name="HilarioC" userId="b790f688-0c99-421d-ad08-5e0c6e6e58c5" providerId="ADAL" clId="{52502DF4-DA12-4A47-AACD-4F7939832A71}" dt="2023-04-21T22:47:19.072" v="2195" actId="15"/>
        <pc:sldMkLst>
          <pc:docMk/>
          <pc:sldMk cId="1825981944" sldId="9619"/>
        </pc:sldMkLst>
        <pc:spChg chg="del">
          <ac:chgData name="HilarioC" userId="b790f688-0c99-421d-ad08-5e0c6e6e58c5" providerId="ADAL" clId="{52502DF4-DA12-4A47-AACD-4F7939832A71}" dt="2023-04-21T21:39:43.719" v="980" actId="478"/>
          <ac:spMkLst>
            <pc:docMk/>
            <pc:sldMk cId="1825981944" sldId="9619"/>
            <ac:spMk id="2" creationId="{BF305D90-43CB-1F15-10C5-8C439035C7F3}"/>
          </ac:spMkLst>
        </pc:spChg>
        <pc:spChg chg="del">
          <ac:chgData name="HilarioC" userId="b790f688-0c99-421d-ad08-5e0c6e6e58c5" providerId="ADAL" clId="{52502DF4-DA12-4A47-AACD-4F7939832A71}" dt="2023-04-21T21:39:43.719" v="980" actId="478"/>
          <ac:spMkLst>
            <pc:docMk/>
            <pc:sldMk cId="1825981944" sldId="9619"/>
            <ac:spMk id="3" creationId="{547B24A6-518E-4054-35A2-7B7866FA33CA}"/>
          </ac:spMkLst>
        </pc:spChg>
        <pc:spChg chg="mod">
          <ac:chgData name="HilarioC" userId="b790f688-0c99-421d-ad08-5e0c6e6e58c5" providerId="ADAL" clId="{52502DF4-DA12-4A47-AACD-4F7939832A71}" dt="2023-04-21T21:40:59.842" v="1037" actId="1076"/>
          <ac:spMkLst>
            <pc:docMk/>
            <pc:sldMk cId="1825981944" sldId="9619"/>
            <ac:spMk id="4" creationId="{211E6EDD-F565-DCAB-A1F3-CC9F7B8FDA62}"/>
          </ac:spMkLst>
        </pc:spChg>
        <pc:spChg chg="mod">
          <ac:chgData name="HilarioC" userId="b790f688-0c99-421d-ad08-5e0c6e6e58c5" providerId="ADAL" clId="{52502DF4-DA12-4A47-AACD-4F7939832A71}" dt="2023-04-21T21:41:04.381" v="1039" actId="20577"/>
          <ac:spMkLst>
            <pc:docMk/>
            <pc:sldMk cId="1825981944" sldId="9619"/>
            <ac:spMk id="5" creationId="{9665BD3E-78D5-140B-2BF3-8EB411503CC0}"/>
          </ac:spMkLst>
        </pc:spChg>
        <pc:spChg chg="mod">
          <ac:chgData name="HilarioC" userId="b790f688-0c99-421d-ad08-5e0c6e6e58c5" providerId="ADAL" clId="{52502DF4-DA12-4A47-AACD-4F7939832A71}" dt="2023-04-21T21:50:34.547" v="1176" actId="255"/>
          <ac:spMkLst>
            <pc:docMk/>
            <pc:sldMk cId="1825981944" sldId="9619"/>
            <ac:spMk id="8" creationId="{00000000-0000-0000-0000-000000000000}"/>
          </ac:spMkLst>
        </pc:spChg>
        <pc:spChg chg="mod">
          <ac:chgData name="HilarioC" userId="b790f688-0c99-421d-ad08-5e0c6e6e58c5" providerId="ADAL" clId="{52502DF4-DA12-4A47-AACD-4F7939832A71}" dt="2023-04-21T21:40:18.430" v="1014" actId="20577"/>
          <ac:spMkLst>
            <pc:docMk/>
            <pc:sldMk cId="1825981944" sldId="9619"/>
            <ac:spMk id="19458" creationId="{00000000-0000-0000-0000-000000000000}"/>
          </ac:spMkLst>
        </pc:spChg>
      </pc:sldChg>
      <pc:sldChg chg="modSp add mod modAnim modNotesTx">
        <pc:chgData name="HilarioC" userId="b790f688-0c99-421d-ad08-5e0c6e6e58c5" providerId="ADAL" clId="{52502DF4-DA12-4A47-AACD-4F7939832A71}" dt="2023-04-21T22:47:39.453" v="2196"/>
        <pc:sldMkLst>
          <pc:docMk/>
          <pc:sldMk cId="210678657" sldId="9620"/>
        </pc:sldMkLst>
        <pc:spChg chg="mod">
          <ac:chgData name="HilarioC" userId="b790f688-0c99-421d-ad08-5e0c6e6e58c5" providerId="ADAL" clId="{52502DF4-DA12-4A47-AACD-4F7939832A71}" dt="2023-04-21T21:41:57.926" v="1082" actId="14100"/>
          <ac:spMkLst>
            <pc:docMk/>
            <pc:sldMk cId="210678657" sldId="9620"/>
            <ac:spMk id="4" creationId="{211E6EDD-F565-DCAB-A1F3-CC9F7B8FDA62}"/>
          </ac:spMkLst>
        </pc:spChg>
        <pc:spChg chg="mod">
          <ac:chgData name="HilarioC" userId="b790f688-0c99-421d-ad08-5e0c6e6e58c5" providerId="ADAL" clId="{52502DF4-DA12-4A47-AACD-4F7939832A71}" dt="2023-04-21T21:41:57.926" v="1082" actId="14100"/>
          <ac:spMkLst>
            <pc:docMk/>
            <pc:sldMk cId="210678657" sldId="9620"/>
            <ac:spMk id="5" creationId="{9665BD3E-78D5-140B-2BF3-8EB411503CC0}"/>
          </ac:spMkLst>
        </pc:spChg>
        <pc:spChg chg="mod">
          <ac:chgData name="HilarioC" userId="b790f688-0c99-421d-ad08-5e0c6e6e58c5" providerId="ADAL" clId="{52502DF4-DA12-4A47-AACD-4F7939832A71}" dt="2023-04-21T21:50:29.235" v="1175" actId="255"/>
          <ac:spMkLst>
            <pc:docMk/>
            <pc:sldMk cId="210678657" sldId="9620"/>
            <ac:spMk id="8" creationId="{00000000-0000-0000-0000-000000000000}"/>
          </ac:spMkLst>
        </pc:spChg>
        <pc:spChg chg="mod">
          <ac:chgData name="HilarioC" userId="b790f688-0c99-421d-ad08-5e0c6e6e58c5" providerId="ADAL" clId="{52502DF4-DA12-4A47-AACD-4F7939832A71}" dt="2023-04-21T21:42:04.388" v="1083"/>
          <ac:spMkLst>
            <pc:docMk/>
            <pc:sldMk cId="210678657" sldId="9620"/>
            <ac:spMk id="19458" creationId="{00000000-0000-0000-0000-000000000000}"/>
          </ac:spMkLst>
        </pc:spChg>
      </pc:sldChg>
      <pc:sldChg chg="addSp delSp modSp add mod ord delAnim modAnim">
        <pc:chgData name="HilarioC" userId="b790f688-0c99-421d-ad08-5e0c6e6e58c5" providerId="ADAL" clId="{52502DF4-DA12-4A47-AACD-4F7939832A71}" dt="2023-04-21T22:27:28.011" v="1882" actId="1035"/>
        <pc:sldMkLst>
          <pc:docMk/>
          <pc:sldMk cId="201288321" sldId="9621"/>
        </pc:sldMkLst>
        <pc:spChg chg="add mod">
          <ac:chgData name="HilarioC" userId="b790f688-0c99-421d-ad08-5e0c6e6e58c5" providerId="ADAL" clId="{52502DF4-DA12-4A47-AACD-4F7939832A71}" dt="2023-04-21T22:27:28.011" v="1882" actId="1035"/>
          <ac:spMkLst>
            <pc:docMk/>
            <pc:sldMk cId="201288321" sldId="9621"/>
            <ac:spMk id="2" creationId="{8A707642-76D9-5BFC-A90F-BE74ADA5167C}"/>
          </ac:spMkLst>
        </pc:spChg>
        <pc:spChg chg="add mod">
          <ac:chgData name="HilarioC" userId="b790f688-0c99-421d-ad08-5e0c6e6e58c5" providerId="ADAL" clId="{52502DF4-DA12-4A47-AACD-4F7939832A71}" dt="2023-04-21T22:27:28.011" v="1882" actId="1035"/>
          <ac:spMkLst>
            <pc:docMk/>
            <pc:sldMk cId="201288321" sldId="9621"/>
            <ac:spMk id="3" creationId="{79289530-3DE3-9769-19A1-8BDE8571ACC8}"/>
          </ac:spMkLst>
        </pc:spChg>
        <pc:spChg chg="del">
          <ac:chgData name="HilarioC" userId="b790f688-0c99-421d-ad08-5e0c6e6e58c5" providerId="ADAL" clId="{52502DF4-DA12-4A47-AACD-4F7939832A71}" dt="2023-04-21T21:43:11.572" v="1114" actId="478"/>
          <ac:spMkLst>
            <pc:docMk/>
            <pc:sldMk cId="201288321" sldId="9621"/>
            <ac:spMk id="4" creationId="{211E6EDD-F565-DCAB-A1F3-CC9F7B8FDA62}"/>
          </ac:spMkLst>
        </pc:spChg>
        <pc:spChg chg="del">
          <ac:chgData name="HilarioC" userId="b790f688-0c99-421d-ad08-5e0c6e6e58c5" providerId="ADAL" clId="{52502DF4-DA12-4A47-AACD-4F7939832A71}" dt="2023-04-21T21:43:11.572" v="1114" actId="478"/>
          <ac:spMkLst>
            <pc:docMk/>
            <pc:sldMk cId="201288321" sldId="9621"/>
            <ac:spMk id="5" creationId="{9665BD3E-78D5-140B-2BF3-8EB411503CC0}"/>
          </ac:spMkLst>
        </pc:spChg>
        <pc:spChg chg="mod">
          <ac:chgData name="HilarioC" userId="b790f688-0c99-421d-ad08-5e0c6e6e58c5" providerId="ADAL" clId="{52502DF4-DA12-4A47-AACD-4F7939832A71}" dt="2023-04-21T21:50:21.381" v="1174" actId="255"/>
          <ac:spMkLst>
            <pc:docMk/>
            <pc:sldMk cId="201288321" sldId="9621"/>
            <ac:spMk id="8" creationId="{00000000-0000-0000-0000-000000000000}"/>
          </ac:spMkLst>
        </pc:spChg>
        <pc:spChg chg="mod">
          <ac:chgData name="HilarioC" userId="b790f688-0c99-421d-ad08-5e0c6e6e58c5" providerId="ADAL" clId="{52502DF4-DA12-4A47-AACD-4F7939832A71}" dt="2023-04-21T21:43:06.750" v="1113" actId="20577"/>
          <ac:spMkLst>
            <pc:docMk/>
            <pc:sldMk cId="201288321" sldId="9621"/>
            <ac:spMk id="19458" creationId="{00000000-0000-0000-0000-000000000000}"/>
          </ac:spMkLst>
        </pc:spChg>
      </pc:sldChg>
      <pc:sldChg chg="addSp delSp modSp add mod modAnim">
        <pc:chgData name="HilarioC" userId="b790f688-0c99-421d-ad08-5e0c6e6e58c5" providerId="ADAL" clId="{52502DF4-DA12-4A47-AACD-4F7939832A71}" dt="2023-04-21T22:28:30.770" v="1890"/>
        <pc:sldMkLst>
          <pc:docMk/>
          <pc:sldMk cId="504919644" sldId="9622"/>
        </pc:sldMkLst>
        <pc:spChg chg="del">
          <ac:chgData name="HilarioC" userId="b790f688-0c99-421d-ad08-5e0c6e6e58c5" providerId="ADAL" clId="{52502DF4-DA12-4A47-AACD-4F7939832A71}" dt="2023-04-21T21:52:04.617" v="1219" actId="478"/>
          <ac:spMkLst>
            <pc:docMk/>
            <pc:sldMk cId="504919644" sldId="9622"/>
            <ac:spMk id="2" creationId="{8A707642-76D9-5BFC-A90F-BE74ADA5167C}"/>
          </ac:spMkLst>
        </pc:spChg>
        <pc:spChg chg="del mod">
          <ac:chgData name="HilarioC" userId="b790f688-0c99-421d-ad08-5e0c6e6e58c5" providerId="ADAL" clId="{52502DF4-DA12-4A47-AACD-4F7939832A71}" dt="2023-04-21T21:52:04.617" v="1219" actId="478"/>
          <ac:spMkLst>
            <pc:docMk/>
            <pc:sldMk cId="504919644" sldId="9622"/>
            <ac:spMk id="3" creationId="{79289530-3DE3-9769-19A1-8BDE8571ACC8}"/>
          </ac:spMkLst>
        </pc:spChg>
        <pc:spChg chg="add mod">
          <ac:chgData name="HilarioC" userId="b790f688-0c99-421d-ad08-5e0c6e6e58c5" providerId="ADAL" clId="{52502DF4-DA12-4A47-AACD-4F7939832A71}" dt="2023-04-21T21:52:34.384" v="1248" actId="14100"/>
          <ac:spMkLst>
            <pc:docMk/>
            <pc:sldMk cId="504919644" sldId="9622"/>
            <ac:spMk id="4" creationId="{629C619F-5CEB-B35C-F4AC-695B6B433578}"/>
          </ac:spMkLst>
        </pc:spChg>
        <pc:spChg chg="add mod">
          <ac:chgData name="HilarioC" userId="b790f688-0c99-421d-ad08-5e0c6e6e58c5" providerId="ADAL" clId="{52502DF4-DA12-4A47-AACD-4F7939832A71}" dt="2023-04-21T21:52:41.108" v="1252" actId="20577"/>
          <ac:spMkLst>
            <pc:docMk/>
            <pc:sldMk cId="504919644" sldId="9622"/>
            <ac:spMk id="5" creationId="{1E290636-4325-B714-EB9F-5E133614B8BF}"/>
          </ac:spMkLst>
        </pc:spChg>
        <pc:spChg chg="mod">
          <ac:chgData name="HilarioC" userId="b790f688-0c99-421d-ad08-5e0c6e6e58c5" providerId="ADAL" clId="{52502DF4-DA12-4A47-AACD-4F7939832A71}" dt="2023-04-21T21:51:51.055" v="1216" actId="20577"/>
          <ac:spMkLst>
            <pc:docMk/>
            <pc:sldMk cId="504919644" sldId="9622"/>
            <ac:spMk id="8" creationId="{00000000-0000-0000-0000-000000000000}"/>
          </ac:spMkLst>
        </pc:spChg>
        <pc:spChg chg="mod">
          <ac:chgData name="HilarioC" userId="b790f688-0c99-421d-ad08-5e0c6e6e58c5" providerId="ADAL" clId="{52502DF4-DA12-4A47-AACD-4F7939832A71}" dt="2023-04-21T21:52:15.646" v="1220" actId="20577"/>
          <ac:spMkLst>
            <pc:docMk/>
            <pc:sldMk cId="504919644" sldId="9622"/>
            <ac:spMk id="19458" creationId="{00000000-0000-0000-0000-000000000000}"/>
          </ac:spMkLst>
        </pc:spChg>
      </pc:sldChg>
      <pc:sldChg chg="modSp add del mod">
        <pc:chgData name="HilarioC" userId="b790f688-0c99-421d-ad08-5e0c6e6e58c5" providerId="ADAL" clId="{52502DF4-DA12-4A47-AACD-4F7939832A71}" dt="2023-04-21T21:52:52.576" v="1253" actId="2696"/>
        <pc:sldMkLst>
          <pc:docMk/>
          <pc:sldMk cId="2851415069" sldId="9623"/>
        </pc:sldMkLst>
        <pc:spChg chg="mod">
          <ac:chgData name="HilarioC" userId="b790f688-0c99-421d-ad08-5e0c6e6e58c5" providerId="ADAL" clId="{52502DF4-DA12-4A47-AACD-4F7939832A71}" dt="2023-04-21T21:50:09.252" v="1172" actId="255"/>
          <ac:spMkLst>
            <pc:docMk/>
            <pc:sldMk cId="2851415069" sldId="9623"/>
            <ac:spMk id="8" creationId="{00000000-0000-0000-0000-000000000000}"/>
          </ac:spMkLst>
        </pc:spChg>
      </pc:sldChg>
      <pc:sldChg chg="addSp delSp modSp add mod delAnim modAnim modNotesTx">
        <pc:chgData name="HilarioC" userId="b790f688-0c99-421d-ad08-5e0c6e6e58c5" providerId="ADAL" clId="{52502DF4-DA12-4A47-AACD-4F7939832A71}" dt="2023-04-21T22:51:09.650" v="2307" actId="113"/>
        <pc:sldMkLst>
          <pc:docMk/>
          <pc:sldMk cId="3445021845" sldId="9623"/>
        </pc:sldMkLst>
        <pc:spChg chg="add mod">
          <ac:chgData name="HilarioC" userId="b790f688-0c99-421d-ad08-5e0c6e6e58c5" providerId="ADAL" clId="{52502DF4-DA12-4A47-AACD-4F7939832A71}" dt="2023-04-21T21:54:43.988" v="1319" actId="1035"/>
          <ac:spMkLst>
            <pc:docMk/>
            <pc:sldMk cId="3445021845" sldId="9623"/>
            <ac:spMk id="2" creationId="{7C9F5715-8883-98D2-B535-756D640B3231}"/>
          </ac:spMkLst>
        </pc:spChg>
        <pc:spChg chg="add mod">
          <ac:chgData name="HilarioC" userId="b790f688-0c99-421d-ad08-5e0c6e6e58c5" providerId="ADAL" clId="{52502DF4-DA12-4A47-AACD-4F7939832A71}" dt="2023-04-21T21:55:03.933" v="1338" actId="20577"/>
          <ac:spMkLst>
            <pc:docMk/>
            <pc:sldMk cId="3445021845" sldId="9623"/>
            <ac:spMk id="3" creationId="{46D20AB6-DE21-6C24-1935-DFAEAF4BE263}"/>
          </ac:spMkLst>
        </pc:spChg>
        <pc:spChg chg="del">
          <ac:chgData name="HilarioC" userId="b790f688-0c99-421d-ad08-5e0c6e6e58c5" providerId="ADAL" clId="{52502DF4-DA12-4A47-AACD-4F7939832A71}" dt="2023-04-21T21:53:38.835" v="1296" actId="478"/>
          <ac:spMkLst>
            <pc:docMk/>
            <pc:sldMk cId="3445021845" sldId="9623"/>
            <ac:spMk id="4" creationId="{629C619F-5CEB-B35C-F4AC-695B6B433578}"/>
          </ac:spMkLst>
        </pc:spChg>
        <pc:spChg chg="del">
          <ac:chgData name="HilarioC" userId="b790f688-0c99-421d-ad08-5e0c6e6e58c5" providerId="ADAL" clId="{52502DF4-DA12-4A47-AACD-4F7939832A71}" dt="2023-04-21T21:53:38.835" v="1296" actId="478"/>
          <ac:spMkLst>
            <pc:docMk/>
            <pc:sldMk cId="3445021845" sldId="9623"/>
            <ac:spMk id="5" creationId="{1E290636-4325-B714-EB9F-5E133614B8BF}"/>
          </ac:spMkLst>
        </pc:spChg>
        <pc:spChg chg="mod">
          <ac:chgData name="HilarioC" userId="b790f688-0c99-421d-ad08-5e0c6e6e58c5" providerId="ADAL" clId="{52502DF4-DA12-4A47-AACD-4F7939832A71}" dt="2023-04-21T21:54:25.326" v="1313" actId="20577"/>
          <ac:spMkLst>
            <pc:docMk/>
            <pc:sldMk cId="3445021845" sldId="9623"/>
            <ac:spMk id="19458" creationId="{00000000-0000-0000-0000-000000000000}"/>
          </ac:spMkLst>
        </pc:spChg>
      </pc:sldChg>
      <pc:sldChg chg="addSp modSp add mod modAnim modNotesTx">
        <pc:chgData name="HilarioC" userId="b790f688-0c99-421d-ad08-5e0c6e6e58c5" providerId="ADAL" clId="{52502DF4-DA12-4A47-AACD-4F7939832A71}" dt="2023-04-21T22:54:35.922" v="2420" actId="20577"/>
        <pc:sldMkLst>
          <pc:docMk/>
          <pc:sldMk cId="1354826942" sldId="9624"/>
        </pc:sldMkLst>
        <pc:spChg chg="mod">
          <ac:chgData name="HilarioC" userId="b790f688-0c99-421d-ad08-5e0c6e6e58c5" providerId="ADAL" clId="{52502DF4-DA12-4A47-AACD-4F7939832A71}" dt="2023-04-21T21:56:50.414" v="1359" actId="14100"/>
          <ac:spMkLst>
            <pc:docMk/>
            <pc:sldMk cId="1354826942" sldId="9624"/>
            <ac:spMk id="2" creationId="{7C9F5715-8883-98D2-B535-756D640B3231}"/>
          </ac:spMkLst>
        </pc:spChg>
        <pc:spChg chg="mod">
          <ac:chgData name="HilarioC" userId="b790f688-0c99-421d-ad08-5e0c6e6e58c5" providerId="ADAL" clId="{52502DF4-DA12-4A47-AACD-4F7939832A71}" dt="2023-04-21T21:57:28.975" v="1365" actId="114"/>
          <ac:spMkLst>
            <pc:docMk/>
            <pc:sldMk cId="1354826942" sldId="9624"/>
            <ac:spMk id="3" creationId="{46D20AB6-DE21-6C24-1935-DFAEAF4BE263}"/>
          </ac:spMkLst>
        </pc:spChg>
        <pc:spChg chg="add mod">
          <ac:chgData name="HilarioC" userId="b790f688-0c99-421d-ad08-5e0c6e6e58c5" providerId="ADAL" clId="{52502DF4-DA12-4A47-AACD-4F7939832A71}" dt="2023-04-21T21:59:28.033" v="1406" actId="1038"/>
          <ac:spMkLst>
            <pc:docMk/>
            <pc:sldMk cId="1354826942" sldId="9624"/>
            <ac:spMk id="4" creationId="{FDF04148-0DF3-3860-8896-7A3464352506}"/>
          </ac:spMkLst>
        </pc:spChg>
        <pc:spChg chg="add mod">
          <ac:chgData name="HilarioC" userId="b790f688-0c99-421d-ad08-5e0c6e6e58c5" providerId="ADAL" clId="{52502DF4-DA12-4A47-AACD-4F7939832A71}" dt="2023-04-21T21:59:28.033" v="1406" actId="1038"/>
          <ac:spMkLst>
            <pc:docMk/>
            <pc:sldMk cId="1354826942" sldId="9624"/>
            <ac:spMk id="5" creationId="{E3B43C2F-2D29-687D-8260-ACF9F12E7D8C}"/>
          </ac:spMkLst>
        </pc:spChg>
        <pc:spChg chg="mod">
          <ac:chgData name="HilarioC" userId="b790f688-0c99-421d-ad08-5e0c6e6e58c5" providerId="ADAL" clId="{52502DF4-DA12-4A47-AACD-4F7939832A71}" dt="2023-04-21T21:55:55.055" v="1350"/>
          <ac:spMkLst>
            <pc:docMk/>
            <pc:sldMk cId="1354826942" sldId="9624"/>
            <ac:spMk id="19458" creationId="{00000000-0000-0000-0000-000000000000}"/>
          </ac:spMkLst>
        </pc:spChg>
      </pc:sldChg>
      <pc:sldChg chg="modSp add modAnim modNotesTx">
        <pc:chgData name="HilarioC" userId="b790f688-0c99-421d-ad08-5e0c6e6e58c5" providerId="ADAL" clId="{52502DF4-DA12-4A47-AACD-4F7939832A71}" dt="2023-04-21T22:54:42.112" v="2422" actId="20577"/>
        <pc:sldMkLst>
          <pc:docMk/>
          <pc:sldMk cId="2012124766" sldId="9625"/>
        </pc:sldMkLst>
        <pc:spChg chg="mod">
          <ac:chgData name="HilarioC" userId="b790f688-0c99-421d-ad08-5e0c6e6e58c5" providerId="ADAL" clId="{52502DF4-DA12-4A47-AACD-4F7939832A71}" dt="2023-04-21T21:59:56.347" v="1413" actId="20577"/>
          <ac:spMkLst>
            <pc:docMk/>
            <pc:sldMk cId="2012124766" sldId="9625"/>
            <ac:spMk id="5" creationId="{E3B43C2F-2D29-687D-8260-ACF9F12E7D8C}"/>
          </ac:spMkLst>
        </pc:spChg>
      </pc:sldChg>
      <pc:sldChg chg="addSp delSp modSp add mod delAnim modAnim modNotesTx">
        <pc:chgData name="HilarioC" userId="b790f688-0c99-421d-ad08-5e0c6e6e58c5" providerId="ADAL" clId="{52502DF4-DA12-4A47-AACD-4F7939832A71}" dt="2023-04-21T22:54:53.349" v="2423" actId="113"/>
        <pc:sldMkLst>
          <pc:docMk/>
          <pc:sldMk cId="1449781946" sldId="9626"/>
        </pc:sldMkLst>
        <pc:spChg chg="del">
          <ac:chgData name="HilarioC" userId="b790f688-0c99-421d-ad08-5e0c6e6e58c5" providerId="ADAL" clId="{52502DF4-DA12-4A47-AACD-4F7939832A71}" dt="2023-04-21T22:00:06.941" v="1415" actId="478"/>
          <ac:spMkLst>
            <pc:docMk/>
            <pc:sldMk cId="1449781946" sldId="9626"/>
            <ac:spMk id="2" creationId="{7C9F5715-8883-98D2-B535-756D640B3231}"/>
          </ac:spMkLst>
        </pc:spChg>
        <pc:spChg chg="del">
          <ac:chgData name="HilarioC" userId="b790f688-0c99-421d-ad08-5e0c6e6e58c5" providerId="ADAL" clId="{52502DF4-DA12-4A47-AACD-4F7939832A71}" dt="2023-04-21T22:00:06.941" v="1415" actId="478"/>
          <ac:spMkLst>
            <pc:docMk/>
            <pc:sldMk cId="1449781946" sldId="9626"/>
            <ac:spMk id="3" creationId="{46D20AB6-DE21-6C24-1935-DFAEAF4BE263}"/>
          </ac:spMkLst>
        </pc:spChg>
        <pc:spChg chg="del">
          <ac:chgData name="HilarioC" userId="b790f688-0c99-421d-ad08-5e0c6e6e58c5" providerId="ADAL" clId="{52502DF4-DA12-4A47-AACD-4F7939832A71}" dt="2023-04-21T22:00:06.941" v="1415" actId="478"/>
          <ac:spMkLst>
            <pc:docMk/>
            <pc:sldMk cId="1449781946" sldId="9626"/>
            <ac:spMk id="4" creationId="{FDF04148-0DF3-3860-8896-7A3464352506}"/>
          </ac:spMkLst>
        </pc:spChg>
        <pc:spChg chg="del">
          <ac:chgData name="HilarioC" userId="b790f688-0c99-421d-ad08-5e0c6e6e58c5" providerId="ADAL" clId="{52502DF4-DA12-4A47-AACD-4F7939832A71}" dt="2023-04-21T22:00:06.941" v="1415" actId="478"/>
          <ac:spMkLst>
            <pc:docMk/>
            <pc:sldMk cId="1449781946" sldId="9626"/>
            <ac:spMk id="5" creationId="{E3B43C2F-2D29-687D-8260-ACF9F12E7D8C}"/>
          </ac:spMkLst>
        </pc:spChg>
        <pc:spChg chg="add mod">
          <ac:chgData name="HilarioC" userId="b790f688-0c99-421d-ad08-5e0c6e6e58c5" providerId="ADAL" clId="{52502DF4-DA12-4A47-AACD-4F7939832A71}" dt="2023-04-21T22:52:40.807" v="2367" actId="14100"/>
          <ac:spMkLst>
            <pc:docMk/>
            <pc:sldMk cId="1449781946" sldId="9626"/>
            <ac:spMk id="6" creationId="{2A76DE53-4615-0F8F-B09C-9F2D9010F559}"/>
          </ac:spMkLst>
        </pc:spChg>
        <pc:spChg chg="add mod">
          <ac:chgData name="HilarioC" userId="b790f688-0c99-421d-ad08-5e0c6e6e58c5" providerId="ADAL" clId="{52502DF4-DA12-4A47-AACD-4F7939832A71}" dt="2023-04-21T22:52:50.371" v="2373" actId="20577"/>
          <ac:spMkLst>
            <pc:docMk/>
            <pc:sldMk cId="1449781946" sldId="9626"/>
            <ac:spMk id="7" creationId="{92C2C4B1-BAB0-262A-FEB5-8B79381A08BA}"/>
          </ac:spMkLst>
        </pc:spChg>
        <pc:spChg chg="mod">
          <ac:chgData name="HilarioC" userId="b790f688-0c99-421d-ad08-5e0c6e6e58c5" providerId="ADAL" clId="{52502DF4-DA12-4A47-AACD-4F7939832A71}" dt="2023-04-21T22:52:23.251" v="2354" actId="20577"/>
          <ac:spMkLst>
            <pc:docMk/>
            <pc:sldMk cId="1449781946" sldId="9626"/>
            <ac:spMk id="19458" creationId="{00000000-0000-0000-0000-000000000000}"/>
          </ac:spMkLst>
        </pc:spChg>
      </pc:sldChg>
      <pc:sldChg chg="modSp add mod modAnim modNotesTx">
        <pc:chgData name="HilarioC" userId="b790f688-0c99-421d-ad08-5e0c6e6e58c5" providerId="ADAL" clId="{52502DF4-DA12-4A47-AACD-4F7939832A71}" dt="2023-04-21T22:55:26.111" v="2433" actId="113"/>
        <pc:sldMkLst>
          <pc:docMk/>
          <pc:sldMk cId="754230074" sldId="9627"/>
        </pc:sldMkLst>
        <pc:spChg chg="mod">
          <ac:chgData name="HilarioC" userId="b790f688-0c99-421d-ad08-5e0c6e6e58c5" providerId="ADAL" clId="{52502DF4-DA12-4A47-AACD-4F7939832A71}" dt="2023-04-21T22:02:49.019" v="1549" actId="1035"/>
          <ac:spMkLst>
            <pc:docMk/>
            <pc:sldMk cId="754230074" sldId="9627"/>
            <ac:spMk id="6" creationId="{2A76DE53-4615-0F8F-B09C-9F2D9010F559}"/>
          </ac:spMkLst>
        </pc:spChg>
        <pc:spChg chg="mod">
          <ac:chgData name="HilarioC" userId="b790f688-0c99-421d-ad08-5e0c6e6e58c5" providerId="ADAL" clId="{52502DF4-DA12-4A47-AACD-4F7939832A71}" dt="2023-04-21T22:02:52.612" v="1550" actId="20577"/>
          <ac:spMkLst>
            <pc:docMk/>
            <pc:sldMk cId="754230074" sldId="9627"/>
            <ac:spMk id="7" creationId="{92C2C4B1-BAB0-262A-FEB5-8B79381A08BA}"/>
          </ac:spMkLst>
        </pc:spChg>
        <pc:spChg chg="mod">
          <ac:chgData name="HilarioC" userId="b790f688-0c99-421d-ad08-5e0c6e6e58c5" providerId="ADAL" clId="{52502DF4-DA12-4A47-AACD-4F7939832A71}" dt="2023-04-21T22:01:42.095" v="1534"/>
          <ac:spMkLst>
            <pc:docMk/>
            <pc:sldMk cId="754230074" sldId="9627"/>
            <ac:spMk id="19458" creationId="{00000000-0000-0000-0000-000000000000}"/>
          </ac:spMkLst>
        </pc:spChg>
      </pc:sldChg>
      <pc:sldChg chg="modSp add mod modAnim modNotesTx">
        <pc:chgData name="HilarioC" userId="b790f688-0c99-421d-ad08-5e0c6e6e58c5" providerId="ADAL" clId="{52502DF4-DA12-4A47-AACD-4F7939832A71}" dt="2023-04-21T22:49:26.269" v="2276" actId="20577"/>
        <pc:sldMkLst>
          <pc:docMk/>
          <pc:sldMk cId="3166733402" sldId="9628"/>
        </pc:sldMkLst>
        <pc:spChg chg="mod">
          <ac:chgData name="HilarioC" userId="b790f688-0c99-421d-ad08-5e0c6e6e58c5" providerId="ADAL" clId="{52502DF4-DA12-4A47-AACD-4F7939832A71}" dt="2023-04-21T22:12:50.730" v="1655" actId="1035"/>
          <ac:spMkLst>
            <pc:docMk/>
            <pc:sldMk cId="3166733402" sldId="9628"/>
            <ac:spMk id="2" creationId="{8A707642-76D9-5BFC-A90F-BE74ADA5167C}"/>
          </ac:spMkLst>
        </pc:spChg>
        <pc:spChg chg="mod">
          <ac:chgData name="HilarioC" userId="b790f688-0c99-421d-ad08-5e0c6e6e58c5" providerId="ADAL" clId="{52502DF4-DA12-4A47-AACD-4F7939832A71}" dt="2023-04-21T22:19:01.254" v="1773" actId="948"/>
          <ac:spMkLst>
            <pc:docMk/>
            <pc:sldMk cId="3166733402" sldId="9628"/>
            <ac:spMk id="3" creationId="{79289530-3DE3-9769-19A1-8BDE8571ACC8}"/>
          </ac:spMkLst>
        </pc:spChg>
        <pc:spChg chg="mod">
          <ac:chgData name="HilarioC" userId="b790f688-0c99-421d-ad08-5e0c6e6e58c5" providerId="ADAL" clId="{52502DF4-DA12-4A47-AACD-4F7939832A71}" dt="2023-04-21T22:12:44.899" v="1611" actId="20577"/>
          <ac:spMkLst>
            <pc:docMk/>
            <pc:sldMk cId="3166733402" sldId="9628"/>
            <ac:spMk id="19458" creationId="{00000000-0000-0000-0000-000000000000}"/>
          </ac:spMkLst>
        </pc:spChg>
      </pc:sldChg>
      <pc:sldChg chg="modSp add del modAnim">
        <pc:chgData name="HilarioC" userId="b790f688-0c99-421d-ad08-5e0c6e6e58c5" providerId="ADAL" clId="{52502DF4-DA12-4A47-AACD-4F7939832A71}" dt="2023-04-21T22:21:21.251" v="1843" actId="2696"/>
        <pc:sldMkLst>
          <pc:docMk/>
          <pc:sldMk cId="4053054634" sldId="9629"/>
        </pc:sldMkLst>
        <pc:spChg chg="mod">
          <ac:chgData name="HilarioC" userId="b790f688-0c99-421d-ad08-5e0c6e6e58c5" providerId="ADAL" clId="{52502DF4-DA12-4A47-AACD-4F7939832A71}" dt="2023-04-21T22:16:23.734" v="1707" actId="20577"/>
          <ac:spMkLst>
            <pc:docMk/>
            <pc:sldMk cId="4053054634" sldId="9629"/>
            <ac:spMk id="3" creationId="{79289530-3DE3-9769-19A1-8BDE8571ACC8}"/>
          </ac:spMkLst>
        </pc:spChg>
      </pc:sldChg>
      <pc:sldChg chg="modSp add mod modAnim modNotesTx">
        <pc:chgData name="HilarioC" userId="b790f688-0c99-421d-ad08-5e0c6e6e58c5" providerId="ADAL" clId="{52502DF4-DA12-4A47-AACD-4F7939832A71}" dt="2023-04-21T22:49:54.546" v="2293" actId="20577"/>
        <pc:sldMkLst>
          <pc:docMk/>
          <pc:sldMk cId="75179095" sldId="9630"/>
        </pc:sldMkLst>
        <pc:spChg chg="mod">
          <ac:chgData name="HilarioC" userId="b790f688-0c99-421d-ad08-5e0c6e6e58c5" providerId="ADAL" clId="{52502DF4-DA12-4A47-AACD-4F7939832A71}" dt="2023-04-21T22:19:09.091" v="1776" actId="179"/>
          <ac:spMkLst>
            <pc:docMk/>
            <pc:sldMk cId="75179095" sldId="9630"/>
            <ac:spMk id="3" creationId="{79289530-3DE3-9769-19A1-8BDE8571ACC8}"/>
          </ac:spMkLst>
        </pc:spChg>
      </pc:sldChg>
      <pc:sldChg chg="modSp add modAnim modNotesTx">
        <pc:chgData name="HilarioC" userId="b790f688-0c99-421d-ad08-5e0c6e6e58c5" providerId="ADAL" clId="{52502DF4-DA12-4A47-AACD-4F7939832A71}" dt="2023-04-21T22:50:33.291" v="2299" actId="113"/>
        <pc:sldMkLst>
          <pc:docMk/>
          <pc:sldMk cId="1731117695" sldId="9631"/>
        </pc:sldMkLst>
        <pc:spChg chg="mod">
          <ac:chgData name="HilarioC" userId="b790f688-0c99-421d-ad08-5e0c6e6e58c5" providerId="ADAL" clId="{52502DF4-DA12-4A47-AACD-4F7939832A71}" dt="2023-04-21T22:20:52.254" v="1820" actId="179"/>
          <ac:spMkLst>
            <pc:docMk/>
            <pc:sldMk cId="1731117695" sldId="9631"/>
            <ac:spMk id="3" creationId="{79289530-3DE3-9769-19A1-8BDE8571ACC8}"/>
          </ac:spMkLst>
        </pc:spChg>
      </pc:sldChg>
      <pc:sldChg chg="modSp add del">
        <pc:chgData name="HilarioC" userId="b790f688-0c99-421d-ad08-5e0c6e6e58c5" providerId="ADAL" clId="{52502DF4-DA12-4A47-AACD-4F7939832A71}" dt="2023-04-21T22:19:15.105" v="1777" actId="2696"/>
        <pc:sldMkLst>
          <pc:docMk/>
          <pc:sldMk cId="2499555328" sldId="9631"/>
        </pc:sldMkLst>
        <pc:spChg chg="mod">
          <ac:chgData name="HilarioC" userId="b790f688-0c99-421d-ad08-5e0c6e6e58c5" providerId="ADAL" clId="{52502DF4-DA12-4A47-AACD-4F7939832A71}" dt="2023-04-21T22:18:24.115" v="1768" actId="179"/>
          <ac:spMkLst>
            <pc:docMk/>
            <pc:sldMk cId="2499555328" sldId="9631"/>
            <ac:spMk id="3" creationId="{79289530-3DE3-9769-19A1-8BDE8571ACC8}"/>
          </ac:spMkLst>
        </pc:spChg>
      </pc:sldChg>
      <pc:sldChg chg="modSp add modAnim">
        <pc:chgData name="HilarioC" userId="b790f688-0c99-421d-ad08-5e0c6e6e58c5" providerId="ADAL" clId="{52502DF4-DA12-4A47-AACD-4F7939832A71}" dt="2023-04-21T22:28:16.582" v="1887"/>
        <pc:sldMkLst>
          <pc:docMk/>
          <pc:sldMk cId="1846702622" sldId="9632"/>
        </pc:sldMkLst>
        <pc:spChg chg="mod">
          <ac:chgData name="HilarioC" userId="b790f688-0c99-421d-ad08-5e0c6e6e58c5" providerId="ADAL" clId="{52502DF4-DA12-4A47-AACD-4F7939832A71}" dt="2023-04-21T22:21:08.943" v="1842" actId="20577"/>
          <ac:spMkLst>
            <pc:docMk/>
            <pc:sldMk cId="1846702622" sldId="9632"/>
            <ac:spMk id="3" creationId="{79289530-3DE3-9769-19A1-8BDE8571ACC8}"/>
          </ac:spMkLst>
        </pc:spChg>
      </pc:sldChg>
      <pc:sldChg chg="modSp add mod modAnim modNotesTx">
        <pc:chgData name="HilarioC" userId="b790f688-0c99-421d-ad08-5e0c6e6e58c5" providerId="ADAL" clId="{52502DF4-DA12-4A47-AACD-4F7939832A71}" dt="2023-04-21T22:48:10.302" v="2213" actId="20577"/>
        <pc:sldMkLst>
          <pc:docMk/>
          <pc:sldMk cId="2755912157" sldId="9633"/>
        </pc:sldMkLst>
        <pc:spChg chg="mod">
          <ac:chgData name="HilarioC" userId="b790f688-0c99-421d-ad08-5e0c6e6e58c5" providerId="ADAL" clId="{52502DF4-DA12-4A47-AACD-4F7939832A71}" dt="2023-04-21T22:27:20.007" v="1879" actId="1035"/>
          <ac:spMkLst>
            <pc:docMk/>
            <pc:sldMk cId="2755912157" sldId="9633"/>
            <ac:spMk id="2" creationId="{8A707642-76D9-5BFC-A90F-BE74ADA5167C}"/>
          </ac:spMkLst>
        </pc:spChg>
        <pc:spChg chg="mod">
          <ac:chgData name="HilarioC" userId="b790f688-0c99-421d-ad08-5e0c6e6e58c5" providerId="ADAL" clId="{52502DF4-DA12-4A47-AACD-4F7939832A71}" dt="2023-04-21T22:27:20.007" v="1879" actId="1035"/>
          <ac:spMkLst>
            <pc:docMk/>
            <pc:sldMk cId="2755912157" sldId="9633"/>
            <ac:spMk id="3" creationId="{79289530-3DE3-9769-19A1-8BDE8571ACC8}"/>
          </ac:spMkLst>
        </pc:spChg>
      </pc:sldChg>
      <pc:sldChg chg="add modNotesTx">
        <pc:chgData name="HilarioC" userId="b790f688-0c99-421d-ad08-5e0c6e6e58c5" providerId="ADAL" clId="{52502DF4-DA12-4A47-AACD-4F7939832A71}" dt="2023-04-21T22:45:38.471" v="2161" actId="20577"/>
        <pc:sldMkLst>
          <pc:docMk/>
          <pc:sldMk cId="805319983" sldId="9634"/>
        </pc:sldMkLst>
      </pc:sldChg>
      <pc:sldChg chg="add modNotesTx">
        <pc:chgData name="HilarioC" userId="b790f688-0c99-421d-ad08-5e0c6e6e58c5" providerId="ADAL" clId="{52502DF4-DA12-4A47-AACD-4F7939832A71}" dt="2023-04-21T22:55:19.137" v="2431" actId="113"/>
        <pc:sldMkLst>
          <pc:docMk/>
          <pc:sldMk cId="2148392424" sldId="963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97078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472620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816935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39917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54517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785800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293667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532606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749699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54035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352424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57564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443261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649124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386213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532156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910306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412824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2642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7287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29744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79300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05441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63201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35305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41025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5/4/2023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5/4/2023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5/4/2023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5/4/2023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5/4/2023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5/4/2023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5/4/2023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5/4/2023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5/4/2023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5/4/2023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5/4/2023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5/4/2023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655983" y="2235200"/>
            <a:ext cx="10880034" cy="2387600"/>
          </a:xfrm>
        </p:spPr>
        <p:txBody>
          <a:bodyPr>
            <a:noAutofit/>
          </a:bodyPr>
          <a:lstStyle/>
          <a:p>
            <a:r>
              <a:rPr lang="en-US" sz="7000" dirty="0">
                <a:solidFill>
                  <a:schemeClr val="bg1"/>
                </a:solidFill>
                <a:latin typeface="Century Gothic" panose="020B0502020202020204" pitchFamily="34" charset="0"/>
              </a:rPr>
              <a:t>What does it mean to be great in the kingdom</a:t>
            </a:r>
            <a:endParaRPr lang="en-US" sz="70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2363724"/>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What made Jesus great?</a:t>
            </a:r>
          </a:p>
          <a:p>
            <a:pPr marL="1143000" indent="-563563">
              <a:lnSpc>
                <a:spcPct val="90000"/>
              </a:lnSpc>
              <a:spcBef>
                <a:spcPts val="0"/>
              </a:spcBef>
              <a:spcAft>
                <a:spcPts val="0"/>
              </a:spcAft>
              <a:buFont typeface="Arial" panose="020B0604020202020204" pitchFamily="34" charset="0"/>
              <a:buChar char="•"/>
            </a:pPr>
            <a:r>
              <a:rPr lang="en-US" sz="4000" dirty="0">
                <a:solidFill>
                  <a:schemeClr val="bg1"/>
                </a:solidFill>
                <a:latin typeface="Calibri Light" panose="020F0302020204030204" pitchFamily="34" charset="0"/>
                <a:cs typeface="Calibri Light" panose="020F0302020204030204" pitchFamily="34" charset="0"/>
              </a:rPr>
              <a:t>Imagine if God gave you the task of creating a life for your son or your daughter that would enable him or her to have a huge influence on the world.</a:t>
            </a:r>
          </a:p>
        </p:txBody>
      </p:sp>
      <p:sp>
        <p:nvSpPr>
          <p:cNvPr id="8" name="TextBox 7"/>
          <p:cNvSpPr txBox="1"/>
          <p:nvPr/>
        </p:nvSpPr>
        <p:spPr>
          <a:xfrm>
            <a:off x="228600" y="66265"/>
            <a:ext cx="11791122"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How do you measure greatness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4" name="Rectangle 3">
            <a:extLst>
              <a:ext uri="{FF2B5EF4-FFF2-40B4-BE49-F238E27FC236}">
                <a16:creationId xmlns:a16="http://schemas.microsoft.com/office/drawing/2014/main" xmlns="" id="{211E6EDD-F565-DCAB-A1F3-CC9F7B8FDA62}"/>
              </a:ext>
            </a:extLst>
          </p:cNvPr>
          <p:cNvSpPr>
            <a:spLocks noChangeArrowheads="1"/>
          </p:cNvSpPr>
          <p:nvPr/>
        </p:nvSpPr>
        <p:spPr bwMode="auto">
          <a:xfrm>
            <a:off x="336331" y="1864605"/>
            <a:ext cx="11537429" cy="455195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9665BD3E-78D5-140B-2BF3-8EB411503CC0}"/>
              </a:ext>
            </a:extLst>
          </p:cNvPr>
          <p:cNvSpPr txBox="1">
            <a:spLocks noChangeArrowheads="1"/>
          </p:cNvSpPr>
          <p:nvPr/>
        </p:nvSpPr>
        <p:spPr bwMode="auto">
          <a:xfrm>
            <a:off x="351104" y="1998840"/>
            <a:ext cx="11513767" cy="4302716"/>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Napoleon: “I die before my time and my body shall be given back to the earth and devoured by worms. What an abysmal gulf between my deep miseries and the eternal kingdom of Christ. I marvel that whereas the ambitious dreams of myself and of Alexander and of Caesar, should have vanished into thin air, a Judean peasant, Jesus, should be able to stretch His hands across the centuries and control the destinies of men and nations.” </a:t>
            </a:r>
            <a:endParaRPr lang="en-US" sz="6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487262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1311128"/>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Getting praise from the one whose opinion matters</a:t>
            </a:r>
          </a:p>
        </p:txBody>
      </p:sp>
      <p:sp>
        <p:nvSpPr>
          <p:cNvPr id="8" name="TextBox 7"/>
          <p:cNvSpPr txBox="1"/>
          <p:nvPr/>
        </p:nvSpPr>
        <p:spPr>
          <a:xfrm>
            <a:off x="228600" y="66265"/>
            <a:ext cx="11791122" cy="938719"/>
          </a:xfrm>
          <a:prstGeom prst="rect">
            <a:avLst/>
          </a:prstGeom>
          <a:noFill/>
        </p:spPr>
        <p:txBody>
          <a:bodyPr wrap="square">
            <a:spAutoFit/>
          </a:bodyPr>
          <a:lstStyle/>
          <a:p>
            <a:pPr>
              <a:defRPr/>
            </a:pPr>
            <a:r>
              <a:rPr lang="en-US" sz="5500" dirty="0">
                <a:solidFill>
                  <a:prstClr val="white"/>
                </a:solidFill>
                <a:latin typeface="Century Gothic" panose="020B0502020202020204" pitchFamily="34" charset="0"/>
                <a:cs typeface="Arial" charset="0"/>
              </a:rPr>
              <a:t>What will greatness look like</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4" name="Rectangle 3">
            <a:extLst>
              <a:ext uri="{FF2B5EF4-FFF2-40B4-BE49-F238E27FC236}">
                <a16:creationId xmlns:a16="http://schemas.microsoft.com/office/drawing/2014/main" xmlns="" id="{211E6EDD-F565-DCAB-A1F3-CC9F7B8FDA62}"/>
              </a:ext>
            </a:extLst>
          </p:cNvPr>
          <p:cNvSpPr>
            <a:spLocks noChangeArrowheads="1"/>
          </p:cNvSpPr>
          <p:nvPr/>
        </p:nvSpPr>
        <p:spPr bwMode="auto">
          <a:xfrm>
            <a:off x="336331" y="2510991"/>
            <a:ext cx="11537429" cy="247090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9665BD3E-78D5-140B-2BF3-8EB411503CC0}"/>
              </a:ext>
            </a:extLst>
          </p:cNvPr>
          <p:cNvSpPr txBox="1">
            <a:spLocks noChangeArrowheads="1"/>
          </p:cNvSpPr>
          <p:nvPr/>
        </p:nvSpPr>
        <p:spPr bwMode="auto">
          <a:xfrm>
            <a:off x="351104" y="2645226"/>
            <a:ext cx="11513767" cy="2197525"/>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Matthew 25:21: The master said, ‘Well done, my good and faithful servant. You have been faithful in handling this small amount, so now I will give you many more responsibilities. Let’s celebrate together!’</a:t>
            </a:r>
            <a:endParaRPr lang="en-US" sz="6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954231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1311128"/>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Getting praise from the one whose opinion matters</a:t>
            </a:r>
          </a:p>
        </p:txBody>
      </p:sp>
      <p:sp>
        <p:nvSpPr>
          <p:cNvPr id="8" name="TextBox 7"/>
          <p:cNvSpPr txBox="1"/>
          <p:nvPr/>
        </p:nvSpPr>
        <p:spPr>
          <a:xfrm>
            <a:off x="228600" y="66265"/>
            <a:ext cx="11791122" cy="938719"/>
          </a:xfrm>
          <a:prstGeom prst="rect">
            <a:avLst/>
          </a:prstGeom>
          <a:noFill/>
        </p:spPr>
        <p:txBody>
          <a:bodyPr wrap="square">
            <a:spAutoFit/>
          </a:bodyPr>
          <a:lstStyle/>
          <a:p>
            <a:pPr>
              <a:defRPr/>
            </a:pPr>
            <a:r>
              <a:rPr lang="en-US" sz="5500" dirty="0">
                <a:solidFill>
                  <a:prstClr val="white"/>
                </a:solidFill>
                <a:latin typeface="Century Gothic" panose="020B0502020202020204" pitchFamily="34" charset="0"/>
                <a:cs typeface="Arial" charset="0"/>
              </a:rPr>
              <a:t>What will greatness look like</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4" name="Rectangle 3">
            <a:extLst>
              <a:ext uri="{FF2B5EF4-FFF2-40B4-BE49-F238E27FC236}">
                <a16:creationId xmlns:a16="http://schemas.microsoft.com/office/drawing/2014/main" xmlns="" id="{211E6EDD-F565-DCAB-A1F3-CC9F7B8FDA62}"/>
              </a:ext>
            </a:extLst>
          </p:cNvPr>
          <p:cNvSpPr>
            <a:spLocks noChangeArrowheads="1"/>
          </p:cNvSpPr>
          <p:nvPr/>
        </p:nvSpPr>
        <p:spPr bwMode="auto">
          <a:xfrm>
            <a:off x="336331" y="2510991"/>
            <a:ext cx="11537429" cy="247090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9665BD3E-78D5-140B-2BF3-8EB411503CC0}"/>
              </a:ext>
            </a:extLst>
          </p:cNvPr>
          <p:cNvSpPr txBox="1">
            <a:spLocks noChangeArrowheads="1"/>
          </p:cNvSpPr>
          <p:nvPr/>
        </p:nvSpPr>
        <p:spPr bwMode="auto">
          <a:xfrm>
            <a:off x="351104" y="2645226"/>
            <a:ext cx="11513767" cy="2197525"/>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Matthew 25:21: The master said, ‘Well done, my good and faithful servant. You have been faithful in handling this small amount, so now I will give you many more responsibilities. Let’s celebrate together!’</a:t>
            </a:r>
            <a:endParaRPr lang="en-US" sz="6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2" name="Rectangle 1">
            <a:extLst>
              <a:ext uri="{FF2B5EF4-FFF2-40B4-BE49-F238E27FC236}">
                <a16:creationId xmlns:a16="http://schemas.microsoft.com/office/drawing/2014/main" xmlns="" id="{BF305D90-43CB-1F15-10C5-8C439035C7F3}"/>
              </a:ext>
            </a:extLst>
          </p:cNvPr>
          <p:cNvSpPr>
            <a:spLocks noChangeArrowheads="1"/>
          </p:cNvSpPr>
          <p:nvPr/>
        </p:nvSpPr>
        <p:spPr bwMode="auto">
          <a:xfrm>
            <a:off x="5299019" y="5453425"/>
            <a:ext cx="5579188" cy="113656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47B24A6-518E-4054-35A2-7B7866FA33CA}"/>
              </a:ext>
            </a:extLst>
          </p:cNvPr>
          <p:cNvSpPr txBox="1">
            <a:spLocks noChangeArrowheads="1"/>
          </p:cNvSpPr>
          <p:nvPr/>
        </p:nvSpPr>
        <p:spPr bwMode="auto">
          <a:xfrm>
            <a:off x="5567042" y="5587659"/>
            <a:ext cx="5058925" cy="854080"/>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5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Samuel Morrison </a:t>
            </a:r>
          </a:p>
        </p:txBody>
      </p:sp>
    </p:spTree>
    <p:extLst>
      <p:ext uri="{BB962C8B-B14F-4D97-AF65-F5344CB8AC3E}">
        <p14:creationId xmlns:p14="http://schemas.microsoft.com/office/powerpoint/2010/main" val="805319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par>
                          <p:cTn id="20" fill="hold">
                            <p:stCondLst>
                              <p:cond delay="500"/>
                            </p:stCondLst>
                            <p:childTnLst>
                              <p:par>
                                <p:cTn id="21" presetID="1" presetClass="entr" presetSubtype="0" fill="hold" nodeType="after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2973122"/>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Getting praise from the one whose opinion matters</a:t>
            </a:r>
          </a:p>
          <a:p>
            <a:pPr marL="1143000" indent="-563563">
              <a:lnSpc>
                <a:spcPct val="90000"/>
              </a:lnSpc>
              <a:spcBef>
                <a:spcPts val="0"/>
              </a:spcBef>
              <a:spcAft>
                <a:spcPts val="0"/>
              </a:spcAft>
              <a:buFont typeface="Arial" panose="020B0604020202020204" pitchFamily="34" charset="0"/>
              <a:buChar char="•"/>
            </a:pPr>
            <a:r>
              <a:rPr lang="en-US" sz="4000" dirty="0">
                <a:solidFill>
                  <a:schemeClr val="bg1"/>
                </a:solidFill>
                <a:latin typeface="Calibri Light" panose="020F0302020204030204" pitchFamily="34" charset="0"/>
                <a:cs typeface="Calibri Light" panose="020F0302020204030204" pitchFamily="34" charset="0"/>
              </a:rPr>
              <a:t>Scripture assures us will be greeted with a celebration when we go home to our true place of residence.</a:t>
            </a:r>
          </a:p>
        </p:txBody>
      </p:sp>
      <p:sp>
        <p:nvSpPr>
          <p:cNvPr id="8" name="TextBox 7"/>
          <p:cNvSpPr txBox="1"/>
          <p:nvPr/>
        </p:nvSpPr>
        <p:spPr>
          <a:xfrm>
            <a:off x="228600" y="66265"/>
            <a:ext cx="11791122" cy="938719"/>
          </a:xfrm>
          <a:prstGeom prst="rect">
            <a:avLst/>
          </a:prstGeom>
          <a:noFill/>
        </p:spPr>
        <p:txBody>
          <a:bodyPr wrap="square">
            <a:spAutoFit/>
          </a:bodyPr>
          <a:lstStyle/>
          <a:p>
            <a:pPr>
              <a:defRPr/>
            </a:pPr>
            <a:r>
              <a:rPr lang="en-US" sz="5500" dirty="0">
                <a:solidFill>
                  <a:prstClr val="white"/>
                </a:solidFill>
                <a:latin typeface="Century Gothic" panose="020B0502020202020204" pitchFamily="34" charset="0"/>
                <a:cs typeface="Arial" charset="0"/>
              </a:rPr>
              <a:t>What will greatness look like</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211E6EDD-F565-DCAB-A1F3-CC9F7B8FDA62}"/>
              </a:ext>
            </a:extLst>
          </p:cNvPr>
          <p:cNvSpPr>
            <a:spLocks noChangeArrowheads="1"/>
          </p:cNvSpPr>
          <p:nvPr/>
        </p:nvSpPr>
        <p:spPr bwMode="auto">
          <a:xfrm>
            <a:off x="901994" y="4248970"/>
            <a:ext cx="10388012" cy="144614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9665BD3E-78D5-140B-2BF3-8EB411503CC0}"/>
              </a:ext>
            </a:extLst>
          </p:cNvPr>
          <p:cNvSpPr txBox="1">
            <a:spLocks noChangeArrowheads="1"/>
          </p:cNvSpPr>
          <p:nvPr/>
        </p:nvSpPr>
        <p:spPr bwMode="auto">
          <a:xfrm>
            <a:off x="913641" y="4383205"/>
            <a:ext cx="10366708" cy="1144929"/>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Hebrews 12:1: We are surrounded by a great cloud [throng] of witnesses. </a:t>
            </a:r>
            <a:endParaRPr lang="en-US" sz="6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825981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1920526"/>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Getting praise from the one whose opinion matters</a:t>
            </a:r>
          </a:p>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God letting us share in his glory.</a:t>
            </a:r>
          </a:p>
        </p:txBody>
      </p:sp>
      <p:sp>
        <p:nvSpPr>
          <p:cNvPr id="8" name="TextBox 7"/>
          <p:cNvSpPr txBox="1"/>
          <p:nvPr/>
        </p:nvSpPr>
        <p:spPr>
          <a:xfrm>
            <a:off x="228600" y="66265"/>
            <a:ext cx="11791122" cy="938719"/>
          </a:xfrm>
          <a:prstGeom prst="rect">
            <a:avLst/>
          </a:prstGeom>
          <a:noFill/>
        </p:spPr>
        <p:txBody>
          <a:bodyPr wrap="square">
            <a:spAutoFit/>
          </a:bodyPr>
          <a:lstStyle/>
          <a:p>
            <a:pPr>
              <a:defRPr/>
            </a:pPr>
            <a:r>
              <a:rPr lang="en-US" sz="5500" dirty="0">
                <a:solidFill>
                  <a:prstClr val="white"/>
                </a:solidFill>
                <a:latin typeface="Century Gothic" panose="020B0502020202020204" pitchFamily="34" charset="0"/>
                <a:cs typeface="Arial" charset="0"/>
              </a:rPr>
              <a:t>What will greatness look like</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4" name="Rectangle 3">
            <a:extLst>
              <a:ext uri="{FF2B5EF4-FFF2-40B4-BE49-F238E27FC236}">
                <a16:creationId xmlns:a16="http://schemas.microsoft.com/office/drawing/2014/main" xmlns="" id="{211E6EDD-F565-DCAB-A1F3-CC9F7B8FDA62}"/>
              </a:ext>
            </a:extLst>
          </p:cNvPr>
          <p:cNvSpPr>
            <a:spLocks noChangeArrowheads="1"/>
          </p:cNvSpPr>
          <p:nvPr/>
        </p:nvSpPr>
        <p:spPr bwMode="auto">
          <a:xfrm>
            <a:off x="476324" y="3195138"/>
            <a:ext cx="11221689" cy="192052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9665BD3E-78D5-140B-2BF3-8EB411503CC0}"/>
              </a:ext>
            </a:extLst>
          </p:cNvPr>
          <p:cNvSpPr txBox="1">
            <a:spLocks noChangeArrowheads="1"/>
          </p:cNvSpPr>
          <p:nvPr/>
        </p:nvSpPr>
        <p:spPr bwMode="auto">
          <a:xfrm>
            <a:off x="487971" y="3329373"/>
            <a:ext cx="11198675" cy="167122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 Thessalonians 1:7, 10: The Lord Jesus will be revealed from heaven with His mighty angels…when He comes to be glorified in His saints on that day. </a:t>
            </a:r>
            <a:endParaRPr lang="en-US" sz="6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10678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70173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Co-reigning with Christ. </a:t>
            </a:r>
          </a:p>
        </p:txBody>
      </p:sp>
      <p:sp>
        <p:nvSpPr>
          <p:cNvPr id="8" name="TextBox 7"/>
          <p:cNvSpPr txBox="1"/>
          <p:nvPr/>
        </p:nvSpPr>
        <p:spPr>
          <a:xfrm>
            <a:off x="228600" y="66265"/>
            <a:ext cx="11791122" cy="938719"/>
          </a:xfrm>
          <a:prstGeom prst="rect">
            <a:avLst/>
          </a:prstGeom>
          <a:noFill/>
        </p:spPr>
        <p:txBody>
          <a:bodyPr wrap="square">
            <a:spAutoFit/>
          </a:bodyPr>
          <a:lstStyle/>
          <a:p>
            <a:pPr>
              <a:defRPr/>
            </a:pPr>
            <a:r>
              <a:rPr lang="en-US" sz="5500" dirty="0">
                <a:solidFill>
                  <a:prstClr val="white"/>
                </a:solidFill>
                <a:latin typeface="Century Gothic" panose="020B0502020202020204" pitchFamily="34" charset="0"/>
                <a:cs typeface="Arial" charset="0"/>
              </a:rPr>
              <a:t>What will greatness look like</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2" name="Rectangle 1">
            <a:extLst>
              <a:ext uri="{FF2B5EF4-FFF2-40B4-BE49-F238E27FC236}">
                <a16:creationId xmlns:a16="http://schemas.microsoft.com/office/drawing/2014/main" xmlns="" id="{8A707642-76D9-5BFC-A90F-BE74ADA5167C}"/>
              </a:ext>
            </a:extLst>
          </p:cNvPr>
          <p:cNvSpPr>
            <a:spLocks noChangeArrowheads="1"/>
          </p:cNvSpPr>
          <p:nvPr/>
        </p:nvSpPr>
        <p:spPr bwMode="auto">
          <a:xfrm>
            <a:off x="466887" y="1913998"/>
            <a:ext cx="11375343" cy="466094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9289530-3DE3-9769-19A1-8BDE8571ACC8}"/>
              </a:ext>
            </a:extLst>
          </p:cNvPr>
          <p:cNvSpPr txBox="1">
            <a:spLocks noChangeArrowheads="1"/>
          </p:cNvSpPr>
          <p:nvPr/>
        </p:nvSpPr>
        <p:spPr bwMode="auto">
          <a:xfrm>
            <a:off x="481658" y="2000936"/>
            <a:ext cx="11352015" cy="4493538"/>
          </a:xfrm>
          <a:prstGeom prst="rect">
            <a:avLst/>
          </a:prstGeom>
          <a:noFill/>
          <a:ln w="38100">
            <a:noFill/>
            <a:miter lim="800000"/>
            <a:headEnd/>
            <a:tailEnd/>
          </a:ln>
        </p:spPr>
        <p:txBody>
          <a:bodyPr wrap="square">
            <a:spAutoFit/>
          </a:bodyPr>
          <a:lstStyle/>
          <a:p>
            <a:pPr marL="469900" indent="-469900"/>
            <a:r>
              <a:rPr lang="en-US" sz="2600" dirty="0">
                <a:solidFill>
                  <a:schemeClr val="bg1"/>
                </a:solidFill>
                <a:latin typeface="Calibri Light" panose="020F0302020204030204" pitchFamily="34" charset="0"/>
                <a:cs typeface="Calibri Light" panose="020F0302020204030204" pitchFamily="34" charset="0"/>
              </a:rPr>
              <a:t>Matthew 19:28-30: “Truly I tell you, at the renewal of all things, when the Son of Man sits on his glorious throne, you who have followed me will also sit on twelve thrones, judging the twelve tribes of Israel.</a:t>
            </a:r>
            <a:r>
              <a:rPr lang="en-US" sz="2600" baseline="30000" dirty="0">
                <a:solidFill>
                  <a:schemeClr val="bg1"/>
                </a:solidFill>
                <a:latin typeface="Calibri Light" panose="020F0302020204030204" pitchFamily="34" charset="0"/>
                <a:cs typeface="Calibri Light" panose="020F0302020204030204" pitchFamily="34" charset="0"/>
              </a:rPr>
              <a:t> </a:t>
            </a:r>
            <a:endParaRPr lang="en-US" sz="2600" dirty="0">
              <a:solidFill>
                <a:schemeClr val="bg1"/>
              </a:solidFill>
              <a:latin typeface="Calibri Light" panose="020F0302020204030204" pitchFamily="34" charset="0"/>
              <a:cs typeface="Calibri Light" panose="020F0302020204030204" pitchFamily="34" charset="0"/>
            </a:endParaRPr>
          </a:p>
          <a:p>
            <a:pPr marL="469900" indent="-469900"/>
            <a:r>
              <a:rPr lang="en-US" sz="2600" dirty="0">
                <a:solidFill>
                  <a:schemeClr val="bg1"/>
                </a:solidFill>
                <a:latin typeface="Calibri Light" panose="020F0302020204030204" pitchFamily="34" charset="0"/>
                <a:cs typeface="Calibri Light" panose="020F0302020204030204" pitchFamily="34" charset="0"/>
              </a:rPr>
              <a:t>Luke 19:17:</a:t>
            </a:r>
            <a:r>
              <a:rPr lang="en-US" sz="2600" baseline="30000" dirty="0">
                <a:solidFill>
                  <a:schemeClr val="bg1"/>
                </a:solidFill>
                <a:latin typeface="Calibri Light" panose="020F0302020204030204" pitchFamily="34" charset="0"/>
                <a:cs typeface="Calibri Light" panose="020F0302020204030204" pitchFamily="34" charset="0"/>
              </a:rPr>
              <a:t> </a:t>
            </a:r>
            <a:r>
              <a:rPr lang="en-US" sz="2600" dirty="0">
                <a:solidFill>
                  <a:schemeClr val="bg1"/>
                </a:solidFill>
                <a:latin typeface="Calibri Light" panose="020F0302020204030204" pitchFamily="34" charset="0"/>
                <a:cs typeface="Calibri Light" panose="020F0302020204030204" pitchFamily="34" charset="0"/>
              </a:rPr>
              <a:t>“‘Well done, my good servant!’ his master replied. ‘Because you have been trustworthy in a very small matter, take charge of ten cities.’</a:t>
            </a:r>
          </a:p>
          <a:p>
            <a:pPr marL="469900" indent="-469900"/>
            <a:r>
              <a:rPr lang="en-US" sz="2600" dirty="0">
                <a:solidFill>
                  <a:schemeClr val="bg1"/>
                </a:solidFill>
                <a:latin typeface="Calibri Light" panose="020F0302020204030204" pitchFamily="34" charset="0"/>
                <a:cs typeface="Calibri Light" panose="020F0302020204030204" pitchFamily="34" charset="0"/>
              </a:rPr>
              <a:t>1 Corinthians 6:2-3: “Do you not know that the saints will judge the world? . . . Do you not know that we will judge angels?” </a:t>
            </a:r>
          </a:p>
          <a:p>
            <a:pPr marL="469900" indent="-469900"/>
            <a:r>
              <a:rPr lang="en-US" sz="2600" dirty="0">
                <a:solidFill>
                  <a:schemeClr val="bg1"/>
                </a:solidFill>
                <a:latin typeface="Calibri Light" panose="020F0302020204030204" pitchFamily="34" charset="0"/>
                <a:cs typeface="Calibri Light" panose="020F0302020204030204" pitchFamily="34" charset="0"/>
              </a:rPr>
              <a:t>2 Timothy 2:12: “If we endure, we will also reign with him.”</a:t>
            </a:r>
          </a:p>
          <a:p>
            <a:pPr marL="469900" indent="-469900"/>
            <a:r>
              <a:rPr lang="en-US" sz="2600" dirty="0">
                <a:solidFill>
                  <a:schemeClr val="bg1"/>
                </a:solidFill>
                <a:latin typeface="Calibri Light" panose="020F0302020204030204" pitchFamily="34" charset="0"/>
                <a:cs typeface="Calibri Light" panose="020F0302020204030204" pitchFamily="34" charset="0"/>
              </a:rPr>
              <a:t>Revelation 22:5: “And they will reign for ever and ever.”</a:t>
            </a:r>
          </a:p>
          <a:p>
            <a:pPr marL="469900" indent="-469900"/>
            <a:r>
              <a:rPr lang="en-US" sz="2600" dirty="0">
                <a:solidFill>
                  <a:schemeClr val="bg1"/>
                </a:solidFill>
                <a:latin typeface="Calibri Light" panose="020F0302020204030204" pitchFamily="34" charset="0"/>
                <a:cs typeface="Calibri Light" panose="020F0302020204030204" pitchFamily="34" charset="0"/>
              </a:rPr>
              <a:t>Revelation 2:26: To him who overcomes and does my will to the end, I will give authority over the nations.</a:t>
            </a:r>
            <a:endParaRPr lang="en-US" sz="2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01288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par>
                          <p:cTn id="15" fill="hold">
                            <p:stCondLst>
                              <p:cond delay="500"/>
                            </p:stCondLst>
                            <p:childTnLst>
                              <p:par>
                                <p:cTn id="16" presetID="1" presetClass="entr" presetSubtype="0" fill="hold"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par>
                          <p:cTn id="18" fill="hold">
                            <p:stCondLst>
                              <p:cond delay="500"/>
                            </p:stCondLst>
                            <p:childTnLst>
                              <p:par>
                                <p:cTn id="19" presetID="1" presetClass="entr" presetSubtype="0"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par>
                          <p:cTn id="21" fill="hold">
                            <p:stCondLst>
                              <p:cond delay="500"/>
                            </p:stCondLst>
                            <p:childTnLst>
                              <p:par>
                                <p:cTn id="22" presetID="1" presetClass="entr" presetSubtype="0" fill="hold"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par>
                          <p:cTn id="24" fill="hold">
                            <p:stCondLst>
                              <p:cond delay="500"/>
                            </p:stCondLst>
                            <p:childTnLst>
                              <p:par>
                                <p:cTn id="25" presetID="1" presetClass="entr" presetSubtype="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par>
                          <p:cTn id="27" fill="hold">
                            <p:stCondLst>
                              <p:cond delay="500"/>
                            </p:stCondLst>
                            <p:childTnLst>
                              <p:par>
                                <p:cTn id="28" presetID="1" presetClass="entr" presetSubtype="0" fill="hold" nodeType="after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70173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Co-reigning with Christ. </a:t>
            </a:r>
          </a:p>
        </p:txBody>
      </p:sp>
      <p:sp>
        <p:nvSpPr>
          <p:cNvPr id="8" name="TextBox 7"/>
          <p:cNvSpPr txBox="1"/>
          <p:nvPr/>
        </p:nvSpPr>
        <p:spPr>
          <a:xfrm>
            <a:off x="228600" y="66265"/>
            <a:ext cx="11791122" cy="938719"/>
          </a:xfrm>
          <a:prstGeom prst="rect">
            <a:avLst/>
          </a:prstGeom>
          <a:noFill/>
        </p:spPr>
        <p:txBody>
          <a:bodyPr wrap="square">
            <a:spAutoFit/>
          </a:bodyPr>
          <a:lstStyle/>
          <a:p>
            <a:pPr>
              <a:defRPr/>
            </a:pPr>
            <a:r>
              <a:rPr lang="en-US" sz="5500" dirty="0">
                <a:solidFill>
                  <a:prstClr val="white"/>
                </a:solidFill>
                <a:latin typeface="Century Gothic" panose="020B0502020202020204" pitchFamily="34" charset="0"/>
                <a:cs typeface="Arial" charset="0"/>
              </a:rPr>
              <a:t>What will greatness look like</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2" name="Rectangle 1">
            <a:extLst>
              <a:ext uri="{FF2B5EF4-FFF2-40B4-BE49-F238E27FC236}">
                <a16:creationId xmlns:a16="http://schemas.microsoft.com/office/drawing/2014/main" xmlns="" id="{8A707642-76D9-5BFC-A90F-BE74ADA5167C}"/>
              </a:ext>
            </a:extLst>
          </p:cNvPr>
          <p:cNvSpPr>
            <a:spLocks noChangeArrowheads="1"/>
          </p:cNvSpPr>
          <p:nvPr/>
        </p:nvSpPr>
        <p:spPr bwMode="auto">
          <a:xfrm>
            <a:off x="466887" y="1913998"/>
            <a:ext cx="11375343" cy="466094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9289530-3DE3-9769-19A1-8BDE8571ACC8}"/>
              </a:ext>
            </a:extLst>
          </p:cNvPr>
          <p:cNvSpPr txBox="1">
            <a:spLocks noChangeArrowheads="1"/>
          </p:cNvSpPr>
          <p:nvPr/>
        </p:nvSpPr>
        <p:spPr bwMode="auto">
          <a:xfrm>
            <a:off x="481658" y="2000936"/>
            <a:ext cx="11352015" cy="4093428"/>
          </a:xfrm>
          <a:prstGeom prst="rect">
            <a:avLst/>
          </a:prstGeom>
          <a:noFill/>
          <a:ln w="38100">
            <a:noFill/>
            <a:miter lim="800000"/>
            <a:headEnd/>
            <a:tailEnd/>
          </a:ln>
        </p:spPr>
        <p:txBody>
          <a:bodyPr wrap="square">
            <a:spAutoFit/>
          </a:bodyPr>
          <a:lstStyle/>
          <a:p>
            <a:pPr marL="469900" indent="-469900"/>
            <a:r>
              <a:rPr lang="en-US" sz="2600" dirty="0">
                <a:solidFill>
                  <a:schemeClr val="bg1"/>
                </a:solidFill>
                <a:latin typeface="Calibri Light" panose="020F0302020204030204" pitchFamily="34" charset="0"/>
                <a:cs typeface="Calibri Light" panose="020F0302020204030204" pitchFamily="34" charset="0"/>
              </a:rPr>
              <a:t>Revelation 3:21: To him who overcomes, I will give the right to sit with me on my throne, just as I overcame and sat down with my Father on his throne. </a:t>
            </a:r>
          </a:p>
          <a:p>
            <a:pPr marL="469900" indent="-469900"/>
            <a:r>
              <a:rPr lang="en-US" sz="2600" dirty="0">
                <a:solidFill>
                  <a:schemeClr val="bg1"/>
                </a:solidFill>
                <a:latin typeface="Calibri Light" panose="020F0302020204030204" pitchFamily="34" charset="0"/>
                <a:cs typeface="Calibri Light" panose="020F0302020204030204" pitchFamily="34" charset="0"/>
              </a:rPr>
              <a:t>Revelation 4:10: “The twenty-four elders fall down before him who sits on the throne. . . They lay their crowns before the throne.”</a:t>
            </a:r>
          </a:p>
          <a:p>
            <a:pPr marL="469900" indent="-469900"/>
            <a:r>
              <a:rPr lang="en-US" sz="2600" dirty="0">
                <a:solidFill>
                  <a:schemeClr val="bg1"/>
                </a:solidFill>
                <a:latin typeface="Calibri Light" panose="020F0302020204030204" pitchFamily="34" charset="0"/>
                <a:cs typeface="Calibri Light" panose="020F0302020204030204" pitchFamily="34" charset="0"/>
              </a:rPr>
              <a:t>Revelation 5:9-10: “[You] have redeemed us to God by Your blood out of every tribe and tongue and people and nation, and have made us kings and priests to our God; and we shall reign on the earth.” </a:t>
            </a:r>
          </a:p>
          <a:p>
            <a:pPr marL="469900" indent="-469900"/>
            <a:r>
              <a:rPr lang="en-US" sz="2600" dirty="0">
                <a:solidFill>
                  <a:schemeClr val="bg1"/>
                </a:solidFill>
                <a:latin typeface="Calibri Light" panose="020F0302020204030204" pitchFamily="34" charset="0"/>
                <a:cs typeface="Calibri Light" panose="020F0302020204030204" pitchFamily="34" charset="0"/>
              </a:rPr>
              <a:t>Luke 22:29-30: Jesus said, “I confer on you a kingdom, just as my Father conferred one on me, so that you may eat and drink at my table in my kingdom and sit on thrones, judging the twelve tribes of Israel.” </a:t>
            </a:r>
            <a:endParaRPr lang="en-US" sz="2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755912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70173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Co-reigning with Christ.</a:t>
            </a:r>
          </a:p>
        </p:txBody>
      </p:sp>
      <p:sp>
        <p:nvSpPr>
          <p:cNvPr id="8" name="TextBox 7"/>
          <p:cNvSpPr txBox="1"/>
          <p:nvPr/>
        </p:nvSpPr>
        <p:spPr>
          <a:xfrm>
            <a:off x="228600" y="66265"/>
            <a:ext cx="11791122" cy="938719"/>
          </a:xfrm>
          <a:prstGeom prst="rect">
            <a:avLst/>
          </a:prstGeom>
          <a:noFill/>
        </p:spPr>
        <p:txBody>
          <a:bodyPr wrap="square">
            <a:spAutoFit/>
          </a:bodyPr>
          <a:lstStyle/>
          <a:p>
            <a:pPr>
              <a:defRPr/>
            </a:pPr>
            <a:r>
              <a:rPr lang="en-US" sz="5500" dirty="0">
                <a:solidFill>
                  <a:prstClr val="white"/>
                </a:solidFill>
                <a:latin typeface="Century Gothic" panose="020B0502020202020204" pitchFamily="34" charset="0"/>
                <a:cs typeface="Arial" charset="0"/>
              </a:rPr>
              <a:t>What will greatness look like</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2" name="Rectangle 1">
            <a:extLst>
              <a:ext uri="{FF2B5EF4-FFF2-40B4-BE49-F238E27FC236}">
                <a16:creationId xmlns:a16="http://schemas.microsoft.com/office/drawing/2014/main" xmlns="" id="{8A707642-76D9-5BFC-A90F-BE74ADA5167C}"/>
              </a:ext>
            </a:extLst>
          </p:cNvPr>
          <p:cNvSpPr>
            <a:spLocks noChangeArrowheads="1"/>
          </p:cNvSpPr>
          <p:nvPr/>
        </p:nvSpPr>
        <p:spPr bwMode="auto">
          <a:xfrm>
            <a:off x="466887" y="1915384"/>
            <a:ext cx="11375343" cy="466094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9289530-3DE3-9769-19A1-8BDE8571ACC8}"/>
              </a:ext>
            </a:extLst>
          </p:cNvPr>
          <p:cNvSpPr txBox="1">
            <a:spLocks noChangeArrowheads="1"/>
          </p:cNvSpPr>
          <p:nvPr/>
        </p:nvSpPr>
        <p:spPr bwMode="auto">
          <a:xfrm>
            <a:off x="481658" y="2002322"/>
            <a:ext cx="11352015" cy="2436564"/>
          </a:xfrm>
          <a:prstGeom prst="rect">
            <a:avLst/>
          </a:prstGeom>
          <a:noFill/>
          <a:ln w="38100">
            <a:noFill/>
            <a:miter lim="800000"/>
            <a:headEnd/>
            <a:tailEnd/>
          </a:ln>
        </p:spPr>
        <p:txBody>
          <a:bodyPr wrap="square">
            <a:spAutoFit/>
          </a:bodyPr>
          <a:lstStyle/>
          <a:p>
            <a:pPr>
              <a:lnSpc>
                <a:spcPct val="90000"/>
              </a:lnSpc>
              <a:spcAft>
                <a:spcPts val="1000"/>
              </a:spcAft>
            </a:pPr>
            <a:r>
              <a:rPr lang="en-US" sz="4000" dirty="0">
                <a:solidFill>
                  <a:schemeClr val="bg1"/>
                </a:solidFill>
                <a:latin typeface="Calibri Light" panose="020F0302020204030204" pitchFamily="34" charset="0"/>
                <a:cs typeface="Calibri Light" panose="020F0302020204030204" pitchFamily="34" charset="0"/>
              </a:rPr>
              <a:t>“But I don’t want to rule.” “That’s not my idea of Heaven.” </a:t>
            </a:r>
          </a:p>
          <a:p>
            <a:pPr>
              <a:lnSpc>
                <a:spcPct val="90000"/>
              </a:lnSpc>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would we want to take on an eternal task of governing?” </a:t>
            </a:r>
          </a:p>
        </p:txBody>
      </p:sp>
    </p:spTree>
    <p:extLst>
      <p:ext uri="{BB962C8B-B14F-4D97-AF65-F5344CB8AC3E}">
        <p14:creationId xmlns:p14="http://schemas.microsoft.com/office/powerpoint/2010/main" val="3166733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70173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Co-reigning with Christ.</a:t>
            </a:r>
          </a:p>
        </p:txBody>
      </p:sp>
      <p:sp>
        <p:nvSpPr>
          <p:cNvPr id="8" name="TextBox 7"/>
          <p:cNvSpPr txBox="1"/>
          <p:nvPr/>
        </p:nvSpPr>
        <p:spPr>
          <a:xfrm>
            <a:off x="228600" y="66265"/>
            <a:ext cx="11791122" cy="938719"/>
          </a:xfrm>
          <a:prstGeom prst="rect">
            <a:avLst/>
          </a:prstGeom>
          <a:noFill/>
        </p:spPr>
        <p:txBody>
          <a:bodyPr wrap="square">
            <a:spAutoFit/>
          </a:bodyPr>
          <a:lstStyle/>
          <a:p>
            <a:pPr>
              <a:defRPr/>
            </a:pPr>
            <a:r>
              <a:rPr lang="en-US" sz="5500" dirty="0">
                <a:solidFill>
                  <a:prstClr val="white"/>
                </a:solidFill>
                <a:latin typeface="Century Gothic" panose="020B0502020202020204" pitchFamily="34" charset="0"/>
                <a:cs typeface="Arial" charset="0"/>
              </a:rPr>
              <a:t>What will greatness look like</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2" name="Rectangle 1">
            <a:extLst>
              <a:ext uri="{FF2B5EF4-FFF2-40B4-BE49-F238E27FC236}">
                <a16:creationId xmlns:a16="http://schemas.microsoft.com/office/drawing/2014/main" xmlns="" id="{8A707642-76D9-5BFC-A90F-BE74ADA5167C}"/>
              </a:ext>
            </a:extLst>
          </p:cNvPr>
          <p:cNvSpPr>
            <a:spLocks noChangeArrowheads="1"/>
          </p:cNvSpPr>
          <p:nvPr/>
        </p:nvSpPr>
        <p:spPr bwMode="auto">
          <a:xfrm>
            <a:off x="466887" y="1915384"/>
            <a:ext cx="11375343" cy="466094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9289530-3DE3-9769-19A1-8BDE8571ACC8}"/>
              </a:ext>
            </a:extLst>
          </p:cNvPr>
          <p:cNvSpPr txBox="1">
            <a:spLocks noChangeArrowheads="1"/>
          </p:cNvSpPr>
          <p:nvPr/>
        </p:nvSpPr>
        <p:spPr bwMode="auto">
          <a:xfrm>
            <a:off x="481658" y="2002322"/>
            <a:ext cx="11352015" cy="1882567"/>
          </a:xfrm>
          <a:prstGeom prst="rect">
            <a:avLst/>
          </a:prstGeom>
          <a:noFill/>
          <a:ln w="38100">
            <a:noFill/>
            <a:miter lim="800000"/>
            <a:headEnd/>
            <a:tailEnd/>
          </a:ln>
        </p:spPr>
        <p:txBody>
          <a:bodyPr wrap="square">
            <a:spAutoFit/>
          </a:bodyPr>
          <a:lstStyle/>
          <a:p>
            <a:pPr>
              <a:lnSpc>
                <a:spcPct val="90000"/>
              </a:lnSpc>
              <a:spcAft>
                <a:spcPts val="1000"/>
              </a:spcAft>
            </a:pPr>
            <a:r>
              <a:rPr lang="en-US" sz="4000" dirty="0">
                <a:solidFill>
                  <a:schemeClr val="bg1"/>
                </a:solidFill>
                <a:latin typeface="Calibri Light" panose="020F0302020204030204" pitchFamily="34" charset="0"/>
                <a:cs typeface="Calibri Light" panose="020F0302020204030204" pitchFamily="34" charset="0"/>
              </a:rPr>
              <a:t>“What it look like to rule in Heaven?”</a:t>
            </a:r>
          </a:p>
          <a:p>
            <a:pPr marL="573088" lvl="1">
              <a:lnSpc>
                <a:spcPct val="90000"/>
              </a:lnSpc>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 John 3:2: “We know that when Christ appears, we shall be like him, for we shall see him as he is.” </a:t>
            </a:r>
          </a:p>
        </p:txBody>
      </p:sp>
    </p:spTree>
    <p:extLst>
      <p:ext uri="{BB962C8B-B14F-4D97-AF65-F5344CB8AC3E}">
        <p14:creationId xmlns:p14="http://schemas.microsoft.com/office/powerpoint/2010/main" val="75179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70173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Co-reigning with Christ.</a:t>
            </a:r>
          </a:p>
        </p:txBody>
      </p:sp>
      <p:sp>
        <p:nvSpPr>
          <p:cNvPr id="8" name="TextBox 7"/>
          <p:cNvSpPr txBox="1"/>
          <p:nvPr/>
        </p:nvSpPr>
        <p:spPr>
          <a:xfrm>
            <a:off x="228600" y="66265"/>
            <a:ext cx="11791122" cy="938719"/>
          </a:xfrm>
          <a:prstGeom prst="rect">
            <a:avLst/>
          </a:prstGeom>
          <a:noFill/>
        </p:spPr>
        <p:txBody>
          <a:bodyPr wrap="square">
            <a:spAutoFit/>
          </a:bodyPr>
          <a:lstStyle/>
          <a:p>
            <a:pPr>
              <a:defRPr/>
            </a:pPr>
            <a:r>
              <a:rPr lang="en-US" sz="5500" dirty="0">
                <a:solidFill>
                  <a:prstClr val="white"/>
                </a:solidFill>
                <a:latin typeface="Century Gothic" panose="020B0502020202020204" pitchFamily="34" charset="0"/>
                <a:cs typeface="Arial" charset="0"/>
              </a:rPr>
              <a:t>What will greatness look like</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2" name="Rectangle 1">
            <a:extLst>
              <a:ext uri="{FF2B5EF4-FFF2-40B4-BE49-F238E27FC236}">
                <a16:creationId xmlns:a16="http://schemas.microsoft.com/office/drawing/2014/main" xmlns="" id="{8A707642-76D9-5BFC-A90F-BE74ADA5167C}"/>
              </a:ext>
            </a:extLst>
          </p:cNvPr>
          <p:cNvSpPr>
            <a:spLocks noChangeArrowheads="1"/>
          </p:cNvSpPr>
          <p:nvPr/>
        </p:nvSpPr>
        <p:spPr bwMode="auto">
          <a:xfrm>
            <a:off x="466887" y="1915384"/>
            <a:ext cx="11375343" cy="466094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9289530-3DE3-9769-19A1-8BDE8571ACC8}"/>
              </a:ext>
            </a:extLst>
          </p:cNvPr>
          <p:cNvSpPr txBox="1">
            <a:spLocks noChangeArrowheads="1"/>
          </p:cNvSpPr>
          <p:nvPr/>
        </p:nvSpPr>
        <p:spPr bwMode="auto">
          <a:xfrm>
            <a:off x="481658" y="2002322"/>
            <a:ext cx="11352015" cy="4576637"/>
          </a:xfrm>
          <a:prstGeom prst="rect">
            <a:avLst/>
          </a:prstGeom>
          <a:noFill/>
          <a:ln w="38100">
            <a:noFill/>
            <a:miter lim="800000"/>
            <a:headEnd/>
            <a:tailEnd/>
          </a:ln>
        </p:spPr>
        <p:txBody>
          <a:bodyPr wrap="square">
            <a:spAutoFit/>
          </a:bodyPr>
          <a:lstStyle/>
          <a:p>
            <a:pPr>
              <a:lnSpc>
                <a:spcPct val="90000"/>
              </a:lnSpc>
              <a:spcAft>
                <a:spcPts val="1000"/>
              </a:spcAft>
            </a:pPr>
            <a:r>
              <a:rPr lang="en-US" sz="4000" dirty="0">
                <a:solidFill>
                  <a:schemeClr val="bg1"/>
                </a:solidFill>
                <a:latin typeface="Calibri Light" panose="020F0302020204030204" pitchFamily="34" charset="0"/>
                <a:cs typeface="Calibri Light" panose="020F0302020204030204" pitchFamily="34" charset="0"/>
              </a:rPr>
              <a:t>“What it look like to rule in Heaven?”</a:t>
            </a:r>
          </a:p>
          <a:p>
            <a:pPr marL="571500" indent="-571500">
              <a:lnSpc>
                <a:spcPct val="90000"/>
              </a:lnSpc>
              <a:spcAft>
                <a:spcPts val="1000"/>
              </a:spcAft>
              <a:buFont typeface="Arial" panose="020B0604020202020204" pitchFamily="34" charset="0"/>
              <a:buChar char="•"/>
            </a:pPr>
            <a:r>
              <a:rPr lang="en-US" sz="4000" dirty="0">
                <a:solidFill>
                  <a:schemeClr val="bg1"/>
                </a:solidFill>
                <a:latin typeface="Calibri Light" panose="020F0302020204030204" pitchFamily="34" charset="0"/>
                <a:cs typeface="Calibri Light" panose="020F0302020204030204" pitchFamily="34" charset="0"/>
              </a:rPr>
              <a:t>We will rule in peacetime.</a:t>
            </a:r>
          </a:p>
          <a:p>
            <a:pPr marL="571500" indent="-571500">
              <a:lnSpc>
                <a:spcPct val="90000"/>
              </a:lnSpc>
              <a:spcAft>
                <a:spcPts val="1000"/>
              </a:spcAft>
              <a:buFont typeface="Arial" panose="020B0604020202020204" pitchFamily="34" charset="0"/>
              <a:buChar char="•"/>
            </a:pPr>
            <a:r>
              <a:rPr lang="en-US" sz="4000" dirty="0">
                <a:solidFill>
                  <a:schemeClr val="bg1"/>
                </a:solidFill>
                <a:latin typeface="Calibri Light" panose="020F0302020204030204" pitchFamily="34" charset="0"/>
                <a:cs typeface="Calibri Light" panose="020F0302020204030204" pitchFamily="34" charset="0"/>
              </a:rPr>
              <a:t>Greatness in the kingdom will not be measured by achievements or success; but by love.</a:t>
            </a:r>
          </a:p>
          <a:p>
            <a:pPr marL="1042988" lvl="1">
              <a:lnSpc>
                <a:spcPct val="90000"/>
              </a:lnSpc>
              <a:spcAft>
                <a:spcPts val="1000"/>
              </a:spcAft>
            </a:pPr>
            <a:r>
              <a:rPr lang="en-US" sz="3400" dirty="0">
                <a:solidFill>
                  <a:schemeClr val="bg1"/>
                </a:solidFill>
                <a:latin typeface="Calibri Light" panose="020F0302020204030204" pitchFamily="34" charset="0"/>
                <a:cs typeface="Calibri Light" panose="020F0302020204030204" pitchFamily="34" charset="0"/>
              </a:rPr>
              <a:t>John 17:24: Father, I desire that they also, whom you have given me, may be with me where I am, to see my glory that you have given me because you loved me before the foundation of the world. </a:t>
            </a:r>
          </a:p>
        </p:txBody>
      </p:sp>
    </p:spTree>
    <p:extLst>
      <p:ext uri="{BB962C8B-B14F-4D97-AF65-F5344CB8AC3E}">
        <p14:creationId xmlns:p14="http://schemas.microsoft.com/office/powerpoint/2010/main" val="1731117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70173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What makes someone great? </a:t>
            </a:r>
          </a:p>
        </p:txBody>
      </p:sp>
      <p:sp>
        <p:nvSpPr>
          <p:cNvPr id="8" name="TextBox 7"/>
          <p:cNvSpPr txBox="1"/>
          <p:nvPr/>
        </p:nvSpPr>
        <p:spPr>
          <a:xfrm>
            <a:off x="228600" y="66265"/>
            <a:ext cx="11791122"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How do you measure greatness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4D05677-42BF-6F5F-9011-4A2EF457D350}"/>
              </a:ext>
            </a:extLst>
          </p:cNvPr>
          <p:cNvSpPr>
            <a:spLocks noChangeArrowheads="1"/>
          </p:cNvSpPr>
          <p:nvPr/>
        </p:nvSpPr>
        <p:spPr bwMode="auto">
          <a:xfrm>
            <a:off x="330993" y="1907663"/>
            <a:ext cx="11530014" cy="4705171"/>
          </a:xfrm>
          <a:prstGeom prst="rect">
            <a:avLst/>
          </a:prstGeom>
          <a:solidFill>
            <a:srgbClr val="1F497D">
              <a:lumMod val="50000"/>
            </a:srgbClr>
          </a:solidFill>
          <a:ln w="38100">
            <a:solidFill>
              <a:srgbClr val="1F497D">
                <a:lumMod val="60000"/>
                <a:lumOff val="40000"/>
              </a:srgbClr>
            </a:solidFill>
            <a:round/>
            <a:headEnd/>
            <a:tailEnd/>
          </a:ln>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en-US" sz="3800" b="0" i="0" u="none" strike="noStrike" kern="0" cap="none" spc="0" normalizeH="0" baseline="0" noProof="0">
              <a:ln>
                <a:noFill/>
              </a:ln>
              <a:solidFill>
                <a:sysClr val="windowText" lastClr="000000"/>
              </a:solidFill>
              <a:effectLst/>
              <a:uLnTx/>
              <a:uFillTx/>
              <a:latin typeface="Calibri"/>
            </a:endParaRPr>
          </a:p>
        </p:txBody>
      </p:sp>
      <p:sp>
        <p:nvSpPr>
          <p:cNvPr id="3" name="TextBox 2">
            <a:extLst>
              <a:ext uri="{FF2B5EF4-FFF2-40B4-BE49-F238E27FC236}">
                <a16:creationId xmlns:a16="http://schemas.microsoft.com/office/drawing/2014/main" xmlns="" id="{D3A6D162-8624-2FA5-8604-0B3E95FD48DD}"/>
              </a:ext>
            </a:extLst>
          </p:cNvPr>
          <p:cNvSpPr txBox="1">
            <a:spLocks noChangeArrowheads="1"/>
          </p:cNvSpPr>
          <p:nvPr/>
        </p:nvSpPr>
        <p:spPr bwMode="auto">
          <a:xfrm>
            <a:off x="354639" y="1982608"/>
            <a:ext cx="11506368" cy="646331"/>
          </a:xfrm>
          <a:prstGeom prst="rect">
            <a:avLst/>
          </a:prstGeom>
          <a:noFill/>
          <a:ln w="38100">
            <a:noFill/>
            <a:miter lim="800000"/>
            <a:headEnd/>
            <a:tailEnd/>
          </a:ln>
        </p:spPr>
        <p:txBody>
          <a:bodyPr wrap="square">
            <a:spAutoFit/>
          </a:bodyPr>
          <a:lstStyle/>
          <a:p>
            <a:pPr marL="22225" lvl="3">
              <a:lnSpc>
                <a:spcPct val="90000"/>
              </a:lnSpc>
              <a:spcBef>
                <a:spcPts val="0"/>
              </a:spcBef>
              <a:spcAft>
                <a:spcPts val="1000"/>
              </a:spcAft>
              <a:buSzPct val="100000"/>
            </a:pPr>
            <a:r>
              <a:rPr lang="en-US" sz="40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Earnest Becker, </a:t>
            </a:r>
            <a:r>
              <a:rPr lang="en-US" sz="4000" i="1"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The Denial of Death</a:t>
            </a:r>
            <a:r>
              <a:rPr lang="en-US" sz="40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a:t>
            </a:r>
            <a:endParaRPr lang="en-US" sz="3800" dirty="0">
              <a:solidFill>
                <a:prstClr val="white"/>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73268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70173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Co-reigning with Christ.</a:t>
            </a:r>
          </a:p>
        </p:txBody>
      </p:sp>
      <p:sp>
        <p:nvSpPr>
          <p:cNvPr id="8" name="TextBox 7"/>
          <p:cNvSpPr txBox="1"/>
          <p:nvPr/>
        </p:nvSpPr>
        <p:spPr>
          <a:xfrm>
            <a:off x="228600" y="66265"/>
            <a:ext cx="11791122" cy="938719"/>
          </a:xfrm>
          <a:prstGeom prst="rect">
            <a:avLst/>
          </a:prstGeom>
          <a:noFill/>
        </p:spPr>
        <p:txBody>
          <a:bodyPr wrap="square">
            <a:spAutoFit/>
          </a:bodyPr>
          <a:lstStyle/>
          <a:p>
            <a:pPr>
              <a:defRPr/>
            </a:pPr>
            <a:r>
              <a:rPr lang="en-US" sz="5500" dirty="0">
                <a:solidFill>
                  <a:prstClr val="white"/>
                </a:solidFill>
                <a:latin typeface="Century Gothic" panose="020B0502020202020204" pitchFamily="34" charset="0"/>
                <a:cs typeface="Arial" charset="0"/>
              </a:rPr>
              <a:t>What will greatness look like</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2" name="Rectangle 1">
            <a:extLst>
              <a:ext uri="{FF2B5EF4-FFF2-40B4-BE49-F238E27FC236}">
                <a16:creationId xmlns:a16="http://schemas.microsoft.com/office/drawing/2014/main" xmlns="" id="{8A707642-76D9-5BFC-A90F-BE74ADA5167C}"/>
              </a:ext>
            </a:extLst>
          </p:cNvPr>
          <p:cNvSpPr>
            <a:spLocks noChangeArrowheads="1"/>
          </p:cNvSpPr>
          <p:nvPr/>
        </p:nvSpPr>
        <p:spPr bwMode="auto">
          <a:xfrm>
            <a:off x="466887" y="1915384"/>
            <a:ext cx="11375343" cy="466094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9289530-3DE3-9769-19A1-8BDE8571ACC8}"/>
              </a:ext>
            </a:extLst>
          </p:cNvPr>
          <p:cNvSpPr txBox="1">
            <a:spLocks noChangeArrowheads="1"/>
          </p:cNvSpPr>
          <p:nvPr/>
        </p:nvSpPr>
        <p:spPr bwMode="auto">
          <a:xfrm>
            <a:off x="481658" y="2002322"/>
            <a:ext cx="11352015" cy="4105739"/>
          </a:xfrm>
          <a:prstGeom prst="rect">
            <a:avLst/>
          </a:prstGeom>
          <a:noFill/>
          <a:ln w="38100">
            <a:noFill/>
            <a:miter lim="800000"/>
            <a:headEnd/>
            <a:tailEnd/>
          </a:ln>
        </p:spPr>
        <p:txBody>
          <a:bodyPr wrap="square">
            <a:spAutoFit/>
          </a:bodyPr>
          <a:lstStyle/>
          <a:p>
            <a:pPr>
              <a:lnSpc>
                <a:spcPct val="90000"/>
              </a:lnSpc>
              <a:spcAft>
                <a:spcPts val="1000"/>
              </a:spcAft>
            </a:pPr>
            <a:r>
              <a:rPr lang="en-US" sz="4000" dirty="0">
                <a:solidFill>
                  <a:schemeClr val="bg1"/>
                </a:solidFill>
                <a:latin typeface="Calibri Light" panose="020F0302020204030204" pitchFamily="34" charset="0"/>
                <a:cs typeface="Calibri Light" panose="020F0302020204030204" pitchFamily="34" charset="0"/>
              </a:rPr>
              <a:t>“What it look like to rule in Heaven?”</a:t>
            </a:r>
          </a:p>
          <a:p>
            <a:pPr marL="571500" indent="-571500">
              <a:lnSpc>
                <a:spcPct val="90000"/>
              </a:lnSpc>
              <a:spcAft>
                <a:spcPts val="1000"/>
              </a:spcAft>
              <a:buFont typeface="Arial" panose="020B0604020202020204" pitchFamily="34" charset="0"/>
              <a:buChar char="•"/>
            </a:pPr>
            <a:r>
              <a:rPr lang="en-US" sz="4000" dirty="0">
                <a:solidFill>
                  <a:schemeClr val="bg1"/>
                </a:solidFill>
                <a:latin typeface="Calibri Light" panose="020F0302020204030204" pitchFamily="34" charset="0"/>
                <a:cs typeface="Calibri Light" panose="020F0302020204030204" pitchFamily="34" charset="0"/>
              </a:rPr>
              <a:t>We will rule in peacetime.</a:t>
            </a:r>
          </a:p>
          <a:p>
            <a:pPr marL="571500" indent="-571500">
              <a:lnSpc>
                <a:spcPct val="90000"/>
              </a:lnSpc>
              <a:spcAft>
                <a:spcPts val="1000"/>
              </a:spcAft>
              <a:buFont typeface="Arial" panose="020B0604020202020204" pitchFamily="34" charset="0"/>
              <a:buChar char="•"/>
            </a:pPr>
            <a:r>
              <a:rPr lang="en-US" sz="4000" dirty="0">
                <a:solidFill>
                  <a:schemeClr val="bg1"/>
                </a:solidFill>
                <a:latin typeface="Calibri Light" panose="020F0302020204030204" pitchFamily="34" charset="0"/>
                <a:cs typeface="Calibri Light" panose="020F0302020204030204" pitchFamily="34" charset="0"/>
              </a:rPr>
              <a:t>Greatness in the kingdom will not be measured by achievements or success; but by love.</a:t>
            </a:r>
          </a:p>
          <a:p>
            <a:pPr marL="1042988" lvl="1">
              <a:lnSpc>
                <a:spcPct val="90000"/>
              </a:lnSpc>
              <a:spcAft>
                <a:spcPts val="1000"/>
              </a:spcAft>
            </a:pPr>
            <a:r>
              <a:rPr lang="en-US" sz="3400" dirty="0">
                <a:solidFill>
                  <a:schemeClr val="bg1"/>
                </a:solidFill>
                <a:latin typeface="Calibri Light" panose="020F0302020204030204" pitchFamily="34" charset="0"/>
                <a:cs typeface="Calibri Light" panose="020F0302020204030204" pitchFamily="34" charset="0"/>
              </a:rPr>
              <a:t>Charles Spurgeon: “Breathe the home air. Jesus tells us that the air of his home is love: “You loved me before the foundation of the world.”  </a:t>
            </a:r>
          </a:p>
        </p:txBody>
      </p:sp>
    </p:spTree>
    <p:extLst>
      <p:ext uri="{BB962C8B-B14F-4D97-AF65-F5344CB8AC3E}">
        <p14:creationId xmlns:p14="http://schemas.microsoft.com/office/powerpoint/2010/main" val="18467026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1311128"/>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Model yourself after those who will be greatest in the kingdom. </a:t>
            </a:r>
          </a:p>
        </p:txBody>
      </p:sp>
      <p:sp>
        <p:nvSpPr>
          <p:cNvPr id="8" name="TextBox 7"/>
          <p:cNvSpPr txBox="1"/>
          <p:nvPr/>
        </p:nvSpPr>
        <p:spPr>
          <a:xfrm>
            <a:off x="228600" y="66265"/>
            <a:ext cx="11791122" cy="938719"/>
          </a:xfrm>
          <a:prstGeom prst="rect">
            <a:avLst/>
          </a:prstGeom>
          <a:noFill/>
        </p:spPr>
        <p:txBody>
          <a:bodyPr wrap="square">
            <a:spAutoFit/>
          </a:bodyPr>
          <a:lstStyle/>
          <a:p>
            <a:pPr>
              <a:defRPr/>
            </a:pPr>
            <a:r>
              <a:rPr lang="en-US" sz="5500" dirty="0">
                <a:solidFill>
                  <a:prstClr val="white"/>
                </a:solidFill>
                <a:latin typeface="Century Gothic" panose="020B0502020202020204" pitchFamily="34" charset="0"/>
                <a:cs typeface="Arial" charset="0"/>
              </a:rPr>
              <a:t>How do you prepare for greatness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4" name="Rectangle 3">
            <a:extLst>
              <a:ext uri="{FF2B5EF4-FFF2-40B4-BE49-F238E27FC236}">
                <a16:creationId xmlns:a16="http://schemas.microsoft.com/office/drawing/2014/main" xmlns="" id="{629C619F-5CEB-B35C-F4AC-695B6B433578}"/>
              </a:ext>
            </a:extLst>
          </p:cNvPr>
          <p:cNvSpPr>
            <a:spLocks noChangeArrowheads="1"/>
          </p:cNvSpPr>
          <p:nvPr/>
        </p:nvSpPr>
        <p:spPr bwMode="auto">
          <a:xfrm>
            <a:off x="336331" y="2558302"/>
            <a:ext cx="11537429" cy="393709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1E290636-4325-B714-EB9F-5E133614B8BF}"/>
              </a:ext>
            </a:extLst>
          </p:cNvPr>
          <p:cNvSpPr txBox="1">
            <a:spLocks noChangeArrowheads="1"/>
          </p:cNvSpPr>
          <p:nvPr/>
        </p:nvSpPr>
        <p:spPr bwMode="auto">
          <a:xfrm>
            <a:off x="351104" y="2645239"/>
            <a:ext cx="11513767" cy="3776418"/>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Matthew 18:1-5: At that time the disciples came to Jesus and said, “Who then is greatest in the kingdom of heaven?” And He called a child to Himself and set him before them, and said, “Truly I say to you, unless you are converted and become like children, you will not enter the kingdom of heaven. “Whoever then humbles himself as this child, he is the greatest in the kingdom of heaven. </a:t>
            </a:r>
          </a:p>
        </p:txBody>
      </p:sp>
    </p:spTree>
    <p:extLst>
      <p:ext uri="{BB962C8B-B14F-4D97-AF65-F5344CB8AC3E}">
        <p14:creationId xmlns:p14="http://schemas.microsoft.com/office/powerpoint/2010/main" val="504919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3582519"/>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Model yourself after those who will be greatest in the kingdom. </a:t>
            </a:r>
          </a:p>
          <a:p>
            <a:pPr marL="1143000" indent="-563563">
              <a:lnSpc>
                <a:spcPct val="90000"/>
              </a:lnSpc>
              <a:spcBef>
                <a:spcPts val="0"/>
              </a:spcBef>
              <a:spcAft>
                <a:spcPts val="0"/>
              </a:spcAft>
              <a:buFont typeface="Arial" panose="020B0604020202020204" pitchFamily="34" charset="0"/>
              <a:buChar char="•"/>
            </a:pPr>
            <a:r>
              <a:rPr lang="en-US" sz="4000" dirty="0">
                <a:solidFill>
                  <a:schemeClr val="bg1"/>
                </a:solidFill>
                <a:latin typeface="Calibri Light" panose="020F0302020204030204" pitchFamily="34" charset="0"/>
                <a:cs typeface="Calibri Light" panose="020F0302020204030204" pitchFamily="34" charset="0"/>
              </a:rPr>
              <a:t>Children depend on their parents for everything.</a:t>
            </a:r>
          </a:p>
          <a:p>
            <a:pPr marL="1143000" indent="-563563">
              <a:lnSpc>
                <a:spcPct val="90000"/>
              </a:lnSpc>
              <a:spcBef>
                <a:spcPts val="0"/>
              </a:spcBef>
              <a:spcAft>
                <a:spcPts val="0"/>
              </a:spcAft>
              <a:buFont typeface="Arial" panose="020B0604020202020204" pitchFamily="34" charset="0"/>
              <a:buChar char="•"/>
            </a:pPr>
            <a:r>
              <a:rPr lang="en-US" sz="4000" dirty="0">
                <a:solidFill>
                  <a:schemeClr val="bg1"/>
                </a:solidFill>
                <a:latin typeface="Calibri Light" panose="020F0302020204030204" pitchFamily="34" charset="0"/>
                <a:cs typeface="Calibri Light" panose="020F0302020204030204" pitchFamily="34" charset="0"/>
              </a:rPr>
              <a:t>Children don’t try to earn their parent’s love and affection.</a:t>
            </a:r>
          </a:p>
          <a:p>
            <a:pPr marL="1143000" indent="-563563">
              <a:lnSpc>
                <a:spcPct val="90000"/>
              </a:lnSpc>
              <a:spcBef>
                <a:spcPts val="0"/>
              </a:spcBef>
              <a:spcAft>
                <a:spcPts val="0"/>
              </a:spcAft>
              <a:buFont typeface="Arial" panose="020B0604020202020204" pitchFamily="34" charset="0"/>
              <a:buChar char="•"/>
            </a:pPr>
            <a:endParaRPr lang="en-US" sz="44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66265"/>
            <a:ext cx="11791122" cy="938719"/>
          </a:xfrm>
          <a:prstGeom prst="rect">
            <a:avLst/>
          </a:prstGeom>
          <a:noFill/>
        </p:spPr>
        <p:txBody>
          <a:bodyPr wrap="square">
            <a:spAutoFit/>
          </a:bodyPr>
          <a:lstStyle/>
          <a:p>
            <a:pPr>
              <a:defRPr/>
            </a:pPr>
            <a:r>
              <a:rPr lang="en-US" sz="5500" dirty="0">
                <a:solidFill>
                  <a:prstClr val="white"/>
                </a:solidFill>
                <a:latin typeface="Century Gothic" panose="020B0502020202020204" pitchFamily="34" charset="0"/>
                <a:cs typeface="Arial" charset="0"/>
              </a:rPr>
              <a:t>How do you prepare for greatness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2" name="Rectangle 1">
            <a:extLst>
              <a:ext uri="{FF2B5EF4-FFF2-40B4-BE49-F238E27FC236}">
                <a16:creationId xmlns:a16="http://schemas.microsoft.com/office/drawing/2014/main" xmlns="" id="{7C9F5715-8883-98D2-B535-756D640B3231}"/>
              </a:ext>
            </a:extLst>
          </p:cNvPr>
          <p:cNvSpPr>
            <a:spLocks noChangeArrowheads="1"/>
          </p:cNvSpPr>
          <p:nvPr/>
        </p:nvSpPr>
        <p:spPr bwMode="auto">
          <a:xfrm>
            <a:off x="901994" y="4201672"/>
            <a:ext cx="10388012" cy="144614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6D20AB6-DE21-6C24-1935-DFAEAF4BE263}"/>
              </a:ext>
            </a:extLst>
          </p:cNvPr>
          <p:cNvSpPr txBox="1">
            <a:spLocks noChangeArrowheads="1"/>
          </p:cNvSpPr>
          <p:nvPr/>
        </p:nvSpPr>
        <p:spPr bwMode="auto">
          <a:xfrm>
            <a:off x="913641" y="4335907"/>
            <a:ext cx="10366708" cy="1172629"/>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William R. Newell: “To expect to be blessed, though realizing more and more lack of worth.” </a:t>
            </a:r>
            <a:endParaRPr lang="en-US" sz="6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445021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1920526"/>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Model yourself after those who will be greatest in the kingdom. </a:t>
            </a:r>
          </a:p>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Embrace weakness </a:t>
            </a:r>
          </a:p>
        </p:txBody>
      </p:sp>
      <p:sp>
        <p:nvSpPr>
          <p:cNvPr id="8" name="TextBox 7"/>
          <p:cNvSpPr txBox="1"/>
          <p:nvPr/>
        </p:nvSpPr>
        <p:spPr>
          <a:xfrm>
            <a:off x="228600" y="66265"/>
            <a:ext cx="11791122" cy="938719"/>
          </a:xfrm>
          <a:prstGeom prst="rect">
            <a:avLst/>
          </a:prstGeom>
          <a:noFill/>
        </p:spPr>
        <p:txBody>
          <a:bodyPr wrap="square">
            <a:spAutoFit/>
          </a:bodyPr>
          <a:lstStyle/>
          <a:p>
            <a:pPr>
              <a:defRPr/>
            </a:pPr>
            <a:r>
              <a:rPr lang="en-US" sz="5500" dirty="0">
                <a:solidFill>
                  <a:prstClr val="white"/>
                </a:solidFill>
                <a:latin typeface="Century Gothic" panose="020B0502020202020204" pitchFamily="34" charset="0"/>
                <a:cs typeface="Arial" charset="0"/>
              </a:rPr>
              <a:t>How do you prepare for greatness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2" name="Rectangle 1">
            <a:extLst>
              <a:ext uri="{FF2B5EF4-FFF2-40B4-BE49-F238E27FC236}">
                <a16:creationId xmlns:a16="http://schemas.microsoft.com/office/drawing/2014/main" xmlns="" id="{7C9F5715-8883-98D2-B535-756D640B3231}"/>
              </a:ext>
            </a:extLst>
          </p:cNvPr>
          <p:cNvSpPr>
            <a:spLocks noChangeArrowheads="1"/>
          </p:cNvSpPr>
          <p:nvPr/>
        </p:nvSpPr>
        <p:spPr bwMode="auto">
          <a:xfrm>
            <a:off x="304799" y="3241303"/>
            <a:ext cx="11561139" cy="192930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6D20AB6-DE21-6C24-1935-DFAEAF4BE263}"/>
              </a:ext>
            </a:extLst>
          </p:cNvPr>
          <p:cNvSpPr txBox="1">
            <a:spLocks noChangeArrowheads="1"/>
          </p:cNvSpPr>
          <p:nvPr/>
        </p:nvSpPr>
        <p:spPr bwMode="auto">
          <a:xfrm>
            <a:off x="316446" y="3375539"/>
            <a:ext cx="11537429" cy="167122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 Corinthians 12:9: “My power </a:t>
            </a:r>
            <a:r>
              <a:rPr lang="en-US" sz="38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works best</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in weakness.” So now I am glad to boast about my weaknesses, so that the power of Christ can work through me (NLT).  </a:t>
            </a:r>
            <a:endParaRPr lang="en-US" sz="6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4" name="Rectangle 3">
            <a:extLst>
              <a:ext uri="{FF2B5EF4-FFF2-40B4-BE49-F238E27FC236}">
                <a16:creationId xmlns:a16="http://schemas.microsoft.com/office/drawing/2014/main" xmlns="" id="{FDF04148-0DF3-3860-8896-7A3464352506}"/>
              </a:ext>
            </a:extLst>
          </p:cNvPr>
          <p:cNvSpPr>
            <a:spLocks noChangeArrowheads="1"/>
          </p:cNvSpPr>
          <p:nvPr/>
        </p:nvSpPr>
        <p:spPr bwMode="auto">
          <a:xfrm>
            <a:off x="486332" y="5361985"/>
            <a:ext cx="11210393" cy="133831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E3B43C2F-2D29-687D-8260-ACF9F12E7D8C}"/>
              </a:ext>
            </a:extLst>
          </p:cNvPr>
          <p:cNvSpPr txBox="1">
            <a:spLocks noChangeArrowheads="1"/>
          </p:cNvSpPr>
          <p:nvPr/>
        </p:nvSpPr>
        <p:spPr bwMode="auto">
          <a:xfrm>
            <a:off x="586715" y="5450499"/>
            <a:ext cx="10995685" cy="1144929"/>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i="1" dirty="0" err="1">
                <a:solidFill>
                  <a:schemeClr val="bg1"/>
                </a:solidFill>
                <a:latin typeface="Calibri Light" panose="020F0302020204030204" pitchFamily="34" charset="0"/>
                <a:ea typeface="Cambria" panose="02040503050406030204" pitchFamily="18" charset="0"/>
                <a:cs typeface="Calibri Light" panose="020F0302020204030204" pitchFamily="34" charset="0"/>
              </a:rPr>
              <a:t>teleō</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  “to complete an activity or process, bring to an end, finish, complete.” </a:t>
            </a:r>
          </a:p>
        </p:txBody>
      </p:sp>
    </p:spTree>
    <p:extLst>
      <p:ext uri="{BB962C8B-B14F-4D97-AF65-F5344CB8AC3E}">
        <p14:creationId xmlns:p14="http://schemas.microsoft.com/office/powerpoint/2010/main" val="1354826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1920526"/>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Model yourself after those who will be greatest in the kingdom. </a:t>
            </a:r>
          </a:p>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Embrace weakness </a:t>
            </a:r>
          </a:p>
        </p:txBody>
      </p:sp>
      <p:sp>
        <p:nvSpPr>
          <p:cNvPr id="8" name="TextBox 7"/>
          <p:cNvSpPr txBox="1"/>
          <p:nvPr/>
        </p:nvSpPr>
        <p:spPr>
          <a:xfrm>
            <a:off x="228600" y="66265"/>
            <a:ext cx="11791122" cy="938719"/>
          </a:xfrm>
          <a:prstGeom prst="rect">
            <a:avLst/>
          </a:prstGeom>
          <a:noFill/>
        </p:spPr>
        <p:txBody>
          <a:bodyPr wrap="square">
            <a:spAutoFit/>
          </a:bodyPr>
          <a:lstStyle/>
          <a:p>
            <a:pPr>
              <a:defRPr/>
            </a:pPr>
            <a:r>
              <a:rPr lang="en-US" sz="5500" dirty="0">
                <a:solidFill>
                  <a:prstClr val="white"/>
                </a:solidFill>
                <a:latin typeface="Century Gothic" panose="020B0502020202020204" pitchFamily="34" charset="0"/>
                <a:cs typeface="Arial" charset="0"/>
              </a:rPr>
              <a:t>How do you prepare for greatness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2" name="Rectangle 1">
            <a:extLst>
              <a:ext uri="{FF2B5EF4-FFF2-40B4-BE49-F238E27FC236}">
                <a16:creationId xmlns:a16="http://schemas.microsoft.com/office/drawing/2014/main" xmlns="" id="{7C9F5715-8883-98D2-B535-756D640B3231}"/>
              </a:ext>
            </a:extLst>
          </p:cNvPr>
          <p:cNvSpPr>
            <a:spLocks noChangeArrowheads="1"/>
          </p:cNvSpPr>
          <p:nvPr/>
        </p:nvSpPr>
        <p:spPr bwMode="auto">
          <a:xfrm>
            <a:off x="304799" y="3241303"/>
            <a:ext cx="11561139" cy="192930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6D20AB6-DE21-6C24-1935-DFAEAF4BE263}"/>
              </a:ext>
            </a:extLst>
          </p:cNvPr>
          <p:cNvSpPr txBox="1">
            <a:spLocks noChangeArrowheads="1"/>
          </p:cNvSpPr>
          <p:nvPr/>
        </p:nvSpPr>
        <p:spPr bwMode="auto">
          <a:xfrm>
            <a:off x="316446" y="3375539"/>
            <a:ext cx="11537429" cy="167122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 Corinthians 12:9: “My power </a:t>
            </a:r>
            <a:r>
              <a:rPr lang="en-US" sz="38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works best</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in weakness.” So now I am glad to boast about my weaknesses, so that the power of Christ can work through me (NLT).  </a:t>
            </a:r>
            <a:endParaRPr lang="en-US" sz="6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4" name="Rectangle 3">
            <a:extLst>
              <a:ext uri="{FF2B5EF4-FFF2-40B4-BE49-F238E27FC236}">
                <a16:creationId xmlns:a16="http://schemas.microsoft.com/office/drawing/2014/main" xmlns="" id="{FDF04148-0DF3-3860-8896-7A3464352506}"/>
              </a:ext>
            </a:extLst>
          </p:cNvPr>
          <p:cNvSpPr>
            <a:spLocks noChangeArrowheads="1"/>
          </p:cNvSpPr>
          <p:nvPr/>
        </p:nvSpPr>
        <p:spPr bwMode="auto">
          <a:xfrm>
            <a:off x="486332" y="5361985"/>
            <a:ext cx="11210393" cy="133831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E3B43C2F-2D29-687D-8260-ACF9F12E7D8C}"/>
              </a:ext>
            </a:extLst>
          </p:cNvPr>
          <p:cNvSpPr txBox="1">
            <a:spLocks noChangeArrowheads="1"/>
          </p:cNvSpPr>
          <p:nvPr/>
        </p:nvSpPr>
        <p:spPr bwMode="auto">
          <a:xfrm>
            <a:off x="586715" y="5450499"/>
            <a:ext cx="10995685" cy="120032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God’s power finds its fullest expression in our weakness. </a:t>
            </a:r>
          </a:p>
        </p:txBody>
      </p:sp>
    </p:spTree>
    <p:extLst>
      <p:ext uri="{BB962C8B-B14F-4D97-AF65-F5344CB8AC3E}">
        <p14:creationId xmlns:p14="http://schemas.microsoft.com/office/powerpoint/2010/main" val="20121247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2529923"/>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Model yourself after those who will be greatest in the kingdom. </a:t>
            </a:r>
          </a:p>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Embrace weakness </a:t>
            </a:r>
          </a:p>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Consciously take the lower seat.</a:t>
            </a:r>
          </a:p>
        </p:txBody>
      </p:sp>
      <p:sp>
        <p:nvSpPr>
          <p:cNvPr id="8" name="TextBox 7"/>
          <p:cNvSpPr txBox="1"/>
          <p:nvPr/>
        </p:nvSpPr>
        <p:spPr>
          <a:xfrm>
            <a:off x="228600" y="66265"/>
            <a:ext cx="11791122" cy="938719"/>
          </a:xfrm>
          <a:prstGeom prst="rect">
            <a:avLst/>
          </a:prstGeom>
          <a:noFill/>
        </p:spPr>
        <p:txBody>
          <a:bodyPr wrap="square">
            <a:spAutoFit/>
          </a:bodyPr>
          <a:lstStyle/>
          <a:p>
            <a:pPr>
              <a:defRPr/>
            </a:pPr>
            <a:r>
              <a:rPr lang="en-US" sz="5500" dirty="0">
                <a:solidFill>
                  <a:prstClr val="white"/>
                </a:solidFill>
                <a:latin typeface="Century Gothic" panose="020B0502020202020204" pitchFamily="34" charset="0"/>
                <a:cs typeface="Arial" charset="0"/>
              </a:rPr>
              <a:t>How do you prepare for greatness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6" name="Rectangle 5">
            <a:extLst>
              <a:ext uri="{FF2B5EF4-FFF2-40B4-BE49-F238E27FC236}">
                <a16:creationId xmlns:a16="http://schemas.microsoft.com/office/drawing/2014/main" xmlns="" id="{2A76DE53-4615-0F8F-B09C-9F2D9010F559}"/>
              </a:ext>
            </a:extLst>
          </p:cNvPr>
          <p:cNvSpPr>
            <a:spLocks noChangeArrowheads="1"/>
          </p:cNvSpPr>
          <p:nvPr/>
        </p:nvSpPr>
        <p:spPr bwMode="auto">
          <a:xfrm>
            <a:off x="486332" y="3777025"/>
            <a:ext cx="11210393" cy="19180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92C2C4B1-BAB0-262A-FEB5-8B79381A08BA}"/>
              </a:ext>
            </a:extLst>
          </p:cNvPr>
          <p:cNvSpPr txBox="1">
            <a:spLocks noChangeArrowheads="1"/>
          </p:cNvSpPr>
          <p:nvPr/>
        </p:nvSpPr>
        <p:spPr bwMode="auto">
          <a:xfrm>
            <a:off x="586715" y="3865539"/>
            <a:ext cx="10995685" cy="1754326"/>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Luke 14:11: “Those who exalt themselves will be humbled, and those who humble themselves will be exalted.”</a:t>
            </a:r>
          </a:p>
        </p:txBody>
      </p:sp>
    </p:spTree>
    <p:extLst>
      <p:ext uri="{BB962C8B-B14F-4D97-AF65-F5344CB8AC3E}">
        <p14:creationId xmlns:p14="http://schemas.microsoft.com/office/powerpoint/2010/main" val="1449781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2529923"/>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Model yourself after those who will be greatest in the kingdom. </a:t>
            </a:r>
          </a:p>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Embrace weakness </a:t>
            </a:r>
          </a:p>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Pursue Christ-likeness  (Matthew 5:5)</a:t>
            </a:r>
          </a:p>
        </p:txBody>
      </p:sp>
      <p:sp>
        <p:nvSpPr>
          <p:cNvPr id="8" name="TextBox 7"/>
          <p:cNvSpPr txBox="1"/>
          <p:nvPr/>
        </p:nvSpPr>
        <p:spPr>
          <a:xfrm>
            <a:off x="228600" y="66265"/>
            <a:ext cx="11791122" cy="938719"/>
          </a:xfrm>
          <a:prstGeom prst="rect">
            <a:avLst/>
          </a:prstGeom>
          <a:noFill/>
        </p:spPr>
        <p:txBody>
          <a:bodyPr wrap="square">
            <a:spAutoFit/>
          </a:bodyPr>
          <a:lstStyle/>
          <a:p>
            <a:pPr>
              <a:defRPr/>
            </a:pPr>
            <a:r>
              <a:rPr lang="en-US" sz="5500" dirty="0">
                <a:solidFill>
                  <a:prstClr val="white"/>
                </a:solidFill>
                <a:latin typeface="Century Gothic" panose="020B0502020202020204" pitchFamily="34" charset="0"/>
                <a:cs typeface="Arial" charset="0"/>
              </a:rPr>
              <a:t>How do you prepare for greatness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6" name="Rectangle 5">
            <a:extLst>
              <a:ext uri="{FF2B5EF4-FFF2-40B4-BE49-F238E27FC236}">
                <a16:creationId xmlns:a16="http://schemas.microsoft.com/office/drawing/2014/main" xmlns="" id="{2A76DE53-4615-0F8F-B09C-9F2D9010F559}"/>
              </a:ext>
            </a:extLst>
          </p:cNvPr>
          <p:cNvSpPr>
            <a:spLocks noChangeArrowheads="1"/>
          </p:cNvSpPr>
          <p:nvPr/>
        </p:nvSpPr>
        <p:spPr bwMode="auto">
          <a:xfrm>
            <a:off x="486332" y="3777025"/>
            <a:ext cx="11210393" cy="133831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92C2C4B1-BAB0-262A-FEB5-8B79381A08BA}"/>
              </a:ext>
            </a:extLst>
          </p:cNvPr>
          <p:cNvSpPr txBox="1">
            <a:spLocks noChangeArrowheads="1"/>
          </p:cNvSpPr>
          <p:nvPr/>
        </p:nvSpPr>
        <p:spPr bwMode="auto">
          <a:xfrm>
            <a:off x="586715" y="3865539"/>
            <a:ext cx="10995685" cy="1200329"/>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Randy Alcorn: “Those who will rule in the next life will be the ones who are most like Christ in this life.” </a:t>
            </a:r>
          </a:p>
        </p:txBody>
      </p:sp>
    </p:spTree>
    <p:extLst>
      <p:ext uri="{BB962C8B-B14F-4D97-AF65-F5344CB8AC3E}">
        <p14:creationId xmlns:p14="http://schemas.microsoft.com/office/powerpoint/2010/main" val="2148392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313932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Model yourself after those who will be greatest in the kingdom. </a:t>
            </a:r>
          </a:p>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Embrace weakness </a:t>
            </a:r>
          </a:p>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Pursue Christ-likeness  (Matthew 5:5)</a:t>
            </a:r>
          </a:p>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Empty your cup</a:t>
            </a:r>
          </a:p>
        </p:txBody>
      </p:sp>
      <p:sp>
        <p:nvSpPr>
          <p:cNvPr id="8" name="TextBox 7"/>
          <p:cNvSpPr txBox="1"/>
          <p:nvPr/>
        </p:nvSpPr>
        <p:spPr>
          <a:xfrm>
            <a:off x="228600" y="66265"/>
            <a:ext cx="11791122" cy="938719"/>
          </a:xfrm>
          <a:prstGeom prst="rect">
            <a:avLst/>
          </a:prstGeom>
          <a:noFill/>
        </p:spPr>
        <p:txBody>
          <a:bodyPr wrap="square">
            <a:spAutoFit/>
          </a:bodyPr>
          <a:lstStyle/>
          <a:p>
            <a:pPr>
              <a:defRPr/>
            </a:pPr>
            <a:r>
              <a:rPr lang="en-US" sz="5500" dirty="0">
                <a:solidFill>
                  <a:prstClr val="white"/>
                </a:solidFill>
                <a:latin typeface="Century Gothic" panose="020B0502020202020204" pitchFamily="34" charset="0"/>
                <a:cs typeface="Arial" charset="0"/>
              </a:rPr>
              <a:t>How do you prepare for greatness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6" name="Rectangle 5">
            <a:extLst>
              <a:ext uri="{FF2B5EF4-FFF2-40B4-BE49-F238E27FC236}">
                <a16:creationId xmlns:a16="http://schemas.microsoft.com/office/drawing/2014/main" xmlns="" id="{2A76DE53-4615-0F8F-B09C-9F2D9010F559}"/>
              </a:ext>
            </a:extLst>
          </p:cNvPr>
          <p:cNvSpPr>
            <a:spLocks noChangeArrowheads="1"/>
          </p:cNvSpPr>
          <p:nvPr/>
        </p:nvSpPr>
        <p:spPr bwMode="auto">
          <a:xfrm>
            <a:off x="486332" y="4371384"/>
            <a:ext cx="11210393" cy="196845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92C2C4B1-BAB0-262A-FEB5-8B79381A08BA}"/>
              </a:ext>
            </a:extLst>
          </p:cNvPr>
          <p:cNvSpPr txBox="1">
            <a:spLocks noChangeArrowheads="1"/>
          </p:cNvSpPr>
          <p:nvPr/>
        </p:nvSpPr>
        <p:spPr bwMode="auto">
          <a:xfrm>
            <a:off x="586715" y="4459899"/>
            <a:ext cx="10995685" cy="1754326"/>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 Timothy 4:6: For I am already being poured out like a drink offering, and the time for my departure is near. </a:t>
            </a:r>
          </a:p>
        </p:txBody>
      </p:sp>
    </p:spTree>
    <p:extLst>
      <p:ext uri="{BB962C8B-B14F-4D97-AF65-F5344CB8AC3E}">
        <p14:creationId xmlns:p14="http://schemas.microsoft.com/office/powerpoint/2010/main" val="754230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70173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What makes someone great? </a:t>
            </a:r>
          </a:p>
        </p:txBody>
      </p:sp>
      <p:sp>
        <p:nvSpPr>
          <p:cNvPr id="8" name="TextBox 7"/>
          <p:cNvSpPr txBox="1"/>
          <p:nvPr/>
        </p:nvSpPr>
        <p:spPr>
          <a:xfrm>
            <a:off x="228600" y="66265"/>
            <a:ext cx="11791122"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How do you measure greatness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4D05677-42BF-6F5F-9011-4A2EF457D350}"/>
              </a:ext>
            </a:extLst>
          </p:cNvPr>
          <p:cNvSpPr>
            <a:spLocks noChangeArrowheads="1"/>
          </p:cNvSpPr>
          <p:nvPr/>
        </p:nvSpPr>
        <p:spPr bwMode="auto">
          <a:xfrm>
            <a:off x="330993" y="1907663"/>
            <a:ext cx="11530014" cy="4705171"/>
          </a:xfrm>
          <a:prstGeom prst="rect">
            <a:avLst/>
          </a:prstGeom>
          <a:solidFill>
            <a:srgbClr val="1F497D">
              <a:lumMod val="50000"/>
            </a:srgbClr>
          </a:solidFill>
          <a:ln w="38100">
            <a:solidFill>
              <a:srgbClr val="1F497D">
                <a:lumMod val="60000"/>
                <a:lumOff val="40000"/>
              </a:srgbClr>
            </a:solidFill>
            <a:round/>
            <a:headEnd/>
            <a:tailEnd/>
          </a:ln>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en-US" sz="3800" b="0" i="0" u="none" strike="noStrike" kern="0" cap="none" spc="0" normalizeH="0" baseline="0" noProof="0">
              <a:ln>
                <a:noFill/>
              </a:ln>
              <a:solidFill>
                <a:sysClr val="windowText" lastClr="000000"/>
              </a:solidFill>
              <a:effectLst/>
              <a:uLnTx/>
              <a:uFillTx/>
              <a:latin typeface="Calibri"/>
            </a:endParaRPr>
          </a:p>
        </p:txBody>
      </p:sp>
      <p:sp>
        <p:nvSpPr>
          <p:cNvPr id="3" name="TextBox 2">
            <a:extLst>
              <a:ext uri="{FF2B5EF4-FFF2-40B4-BE49-F238E27FC236}">
                <a16:creationId xmlns:a16="http://schemas.microsoft.com/office/drawing/2014/main" xmlns="" id="{D3A6D162-8624-2FA5-8604-0B3E95FD48DD}"/>
              </a:ext>
            </a:extLst>
          </p:cNvPr>
          <p:cNvSpPr txBox="1">
            <a:spLocks noChangeArrowheads="1"/>
          </p:cNvSpPr>
          <p:nvPr/>
        </p:nvSpPr>
        <p:spPr bwMode="auto">
          <a:xfrm>
            <a:off x="354639" y="1982608"/>
            <a:ext cx="11506368" cy="3904659"/>
          </a:xfrm>
          <a:prstGeom prst="rect">
            <a:avLst/>
          </a:prstGeom>
          <a:noFill/>
          <a:ln w="38100">
            <a:noFill/>
            <a:miter lim="800000"/>
            <a:headEnd/>
            <a:tailEnd/>
          </a:ln>
        </p:spPr>
        <p:txBody>
          <a:bodyPr wrap="square">
            <a:spAutoFit/>
          </a:bodyPr>
          <a:lstStyle/>
          <a:p>
            <a:pPr marL="22225" lvl="3">
              <a:lnSpc>
                <a:spcPct val="90000"/>
              </a:lnSpc>
              <a:spcBef>
                <a:spcPts val="0"/>
              </a:spcBef>
              <a:spcAft>
                <a:spcPts val="1000"/>
              </a:spcAft>
              <a:buSzPct val="100000"/>
            </a:pPr>
            <a:r>
              <a:rPr lang="en-US" sz="40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Earnest Becker, </a:t>
            </a:r>
            <a:r>
              <a:rPr lang="en-US" sz="4000" i="1"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The Denial of Death</a:t>
            </a:r>
            <a:r>
              <a:rPr lang="en-US" sz="40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 </a:t>
            </a:r>
          </a:p>
          <a:p>
            <a:pPr marL="22225" lvl="3">
              <a:lnSpc>
                <a:spcPct val="90000"/>
              </a:lnSpc>
              <a:spcBef>
                <a:spcPts val="0"/>
              </a:spcBef>
              <a:spcAft>
                <a:spcPts val="1000"/>
              </a:spcAft>
              <a:buSzPct val="100000"/>
            </a:pPr>
            <a:r>
              <a:rPr lang="en-US" sz="38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“Man cannot endure his own littleness unless he can translate it into meaningfulness on the largest possible level…The hope and belief is that the things that man creates in society are of lasting worth and meaning, that they outlive or outshine death and decay, that man and his products count.” </a:t>
            </a:r>
          </a:p>
        </p:txBody>
      </p:sp>
    </p:spTree>
    <p:extLst>
      <p:ext uri="{BB962C8B-B14F-4D97-AF65-F5344CB8AC3E}">
        <p14:creationId xmlns:p14="http://schemas.microsoft.com/office/powerpoint/2010/main" val="4019096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70173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What makes someone great? </a:t>
            </a:r>
          </a:p>
        </p:txBody>
      </p:sp>
      <p:sp>
        <p:nvSpPr>
          <p:cNvPr id="8" name="TextBox 7"/>
          <p:cNvSpPr txBox="1"/>
          <p:nvPr/>
        </p:nvSpPr>
        <p:spPr>
          <a:xfrm>
            <a:off x="228600" y="66265"/>
            <a:ext cx="11791122"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How do you measure greatness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4D05677-42BF-6F5F-9011-4A2EF457D350}"/>
              </a:ext>
            </a:extLst>
          </p:cNvPr>
          <p:cNvSpPr>
            <a:spLocks noChangeArrowheads="1"/>
          </p:cNvSpPr>
          <p:nvPr/>
        </p:nvSpPr>
        <p:spPr bwMode="auto">
          <a:xfrm>
            <a:off x="330993" y="1907663"/>
            <a:ext cx="11530014" cy="4705171"/>
          </a:xfrm>
          <a:prstGeom prst="rect">
            <a:avLst/>
          </a:prstGeom>
          <a:solidFill>
            <a:srgbClr val="1F497D">
              <a:lumMod val="50000"/>
            </a:srgbClr>
          </a:solidFill>
          <a:ln w="38100">
            <a:solidFill>
              <a:srgbClr val="1F497D">
                <a:lumMod val="60000"/>
                <a:lumOff val="40000"/>
              </a:srgbClr>
            </a:solidFill>
            <a:round/>
            <a:headEnd/>
            <a:tailEnd/>
          </a:ln>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en-US" sz="3800" b="0" i="0" u="none" strike="noStrike" kern="0" cap="none" spc="0" normalizeH="0" baseline="0" noProof="0">
              <a:ln>
                <a:noFill/>
              </a:ln>
              <a:solidFill>
                <a:sysClr val="windowText" lastClr="000000"/>
              </a:solidFill>
              <a:effectLst/>
              <a:uLnTx/>
              <a:uFillTx/>
              <a:latin typeface="Calibri"/>
            </a:endParaRPr>
          </a:p>
        </p:txBody>
      </p:sp>
      <p:sp>
        <p:nvSpPr>
          <p:cNvPr id="3" name="TextBox 2">
            <a:extLst>
              <a:ext uri="{FF2B5EF4-FFF2-40B4-BE49-F238E27FC236}">
                <a16:creationId xmlns:a16="http://schemas.microsoft.com/office/drawing/2014/main" xmlns="" id="{D3A6D162-8624-2FA5-8604-0B3E95FD48DD}"/>
              </a:ext>
            </a:extLst>
          </p:cNvPr>
          <p:cNvSpPr txBox="1">
            <a:spLocks noChangeArrowheads="1"/>
          </p:cNvSpPr>
          <p:nvPr/>
        </p:nvSpPr>
        <p:spPr bwMode="auto">
          <a:xfrm>
            <a:off x="354639" y="1982608"/>
            <a:ext cx="11506368" cy="4458656"/>
          </a:xfrm>
          <a:prstGeom prst="rect">
            <a:avLst/>
          </a:prstGeom>
          <a:noFill/>
          <a:ln w="38100">
            <a:noFill/>
            <a:miter lim="800000"/>
            <a:headEnd/>
            <a:tailEnd/>
          </a:ln>
        </p:spPr>
        <p:txBody>
          <a:bodyPr wrap="square">
            <a:spAutoFit/>
          </a:bodyPr>
          <a:lstStyle/>
          <a:p>
            <a:pPr marL="22225" lvl="3">
              <a:lnSpc>
                <a:spcPct val="90000"/>
              </a:lnSpc>
              <a:spcBef>
                <a:spcPts val="0"/>
              </a:spcBef>
              <a:spcAft>
                <a:spcPts val="1000"/>
              </a:spcAft>
              <a:buSzPct val="100000"/>
            </a:pPr>
            <a:r>
              <a:rPr lang="en-US" sz="40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Earnest Becker, </a:t>
            </a:r>
            <a:r>
              <a:rPr lang="en-US" sz="4000" i="1"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The Denial of Death</a:t>
            </a:r>
            <a:r>
              <a:rPr lang="en-US" sz="40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 </a:t>
            </a:r>
          </a:p>
          <a:p>
            <a:pPr marL="22225" lvl="3">
              <a:lnSpc>
                <a:spcPct val="90000"/>
              </a:lnSpc>
              <a:spcBef>
                <a:spcPts val="0"/>
              </a:spcBef>
              <a:spcAft>
                <a:spcPts val="1000"/>
              </a:spcAft>
              <a:buSzPct val="100000"/>
            </a:pPr>
            <a:r>
              <a:rPr lang="en-US" sz="38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“[Among the] masses of men it is disguised as they humbly and complainingly follow out the roles that society provides for their heroics and try to earn their promotions within the system: wearing the standard uniforms—but allowing themselves to stick out, but ever so little and so safely, with a little ribbon or a red boutonniere, but not with head and shoulders.” </a:t>
            </a:r>
          </a:p>
        </p:txBody>
      </p:sp>
    </p:spTree>
    <p:extLst>
      <p:ext uri="{BB962C8B-B14F-4D97-AF65-F5344CB8AC3E}">
        <p14:creationId xmlns:p14="http://schemas.microsoft.com/office/powerpoint/2010/main" val="762906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1311128"/>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What makes someone great?</a:t>
            </a:r>
          </a:p>
          <a:p>
            <a:pPr marL="1143000" indent="-563563">
              <a:lnSpc>
                <a:spcPct val="90000"/>
              </a:lnSpc>
              <a:spcBef>
                <a:spcPts val="0"/>
              </a:spcBef>
              <a:spcAft>
                <a:spcPts val="0"/>
              </a:spcAft>
              <a:buFont typeface="Arial" panose="020B0604020202020204" pitchFamily="34" charset="0"/>
              <a:buChar char="•"/>
            </a:pPr>
            <a:r>
              <a:rPr lang="en-US" sz="4400" dirty="0">
                <a:solidFill>
                  <a:schemeClr val="bg1"/>
                </a:solidFill>
                <a:latin typeface="Calibri Light" panose="020F0302020204030204" pitchFamily="34" charset="0"/>
                <a:cs typeface="Calibri Light" panose="020F0302020204030204" pitchFamily="34" charset="0"/>
              </a:rPr>
              <a:t>The egotism associated with greatness  </a:t>
            </a:r>
          </a:p>
        </p:txBody>
      </p:sp>
      <p:sp>
        <p:nvSpPr>
          <p:cNvPr id="8" name="TextBox 7"/>
          <p:cNvSpPr txBox="1"/>
          <p:nvPr/>
        </p:nvSpPr>
        <p:spPr>
          <a:xfrm>
            <a:off x="228600" y="66265"/>
            <a:ext cx="11791122"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How do you measure greatness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753163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034">
            <a:extLst>
              <a:ext uri="{FF2B5EF4-FFF2-40B4-BE49-F238E27FC236}">
                <a16:creationId xmlns:a16="http://schemas.microsoft.com/office/drawing/2014/main" xmlns="" id="{42A4FC2C-047E-45A5-965D-8E1E3BF09B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Rectangle 2">
            <a:extLst>
              <a:ext uri="{FF2B5EF4-FFF2-40B4-BE49-F238E27FC236}">
                <a16:creationId xmlns:a16="http://schemas.microsoft.com/office/drawing/2014/main" xmlns="" id="{C174CD7F-486E-C32B-5222-5B2D62D3181C}"/>
              </a:ext>
            </a:extLst>
          </p:cNvPr>
          <p:cNvSpPr/>
          <p:nvPr/>
        </p:nvSpPr>
        <p:spPr>
          <a:xfrm>
            <a:off x="11067393" y="0"/>
            <a:ext cx="112460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xmlns="" id="{88534097-771C-AA46-AEF3-76A1850372DF}"/>
              </a:ext>
            </a:extLst>
          </p:cNvPr>
          <p:cNvSpPr/>
          <p:nvPr/>
        </p:nvSpPr>
        <p:spPr>
          <a:xfrm>
            <a:off x="6096000" y="567559"/>
            <a:ext cx="5885793" cy="4445875"/>
          </a:xfrm>
          <a:prstGeom prst="rect">
            <a:avLst/>
          </a:prstGeom>
          <a:solidFill>
            <a:schemeClr val="tx1">
              <a:alpha val="742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xmlns="" id="{A7AB1866-3D93-F69F-9347-A860E8E8D7B9}"/>
              </a:ext>
            </a:extLst>
          </p:cNvPr>
          <p:cNvSpPr txBox="1"/>
          <p:nvPr/>
        </p:nvSpPr>
        <p:spPr>
          <a:xfrm>
            <a:off x="5887317" y="897355"/>
            <a:ext cx="5855789" cy="3785652"/>
          </a:xfrm>
          <a:prstGeom prst="rect">
            <a:avLst/>
          </a:prstGeom>
          <a:noFill/>
        </p:spPr>
        <p:txBody>
          <a:bodyPr wrap="square" rtlCol="0">
            <a:spAutoFit/>
          </a:bodyPr>
          <a:lstStyle/>
          <a:p>
            <a:r>
              <a:rPr lang="en-US" sz="4000" dirty="0">
                <a:solidFill>
                  <a:schemeClr val="bg1"/>
                </a:solidFill>
                <a:latin typeface="Century Gothic" panose="020B0502020202020204" pitchFamily="34" charset="0"/>
              </a:rPr>
              <a:t>“The ego is a narcotic. It’s a drug. Just like cocaine and liquor it gives you what you want but it takes too much in return.” </a:t>
            </a:r>
          </a:p>
        </p:txBody>
      </p:sp>
    </p:spTree>
    <p:extLst>
      <p:ext uri="{BB962C8B-B14F-4D97-AF65-F5344CB8AC3E}">
        <p14:creationId xmlns:p14="http://schemas.microsoft.com/office/powerpoint/2010/main" val="1905488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034">
            <a:extLst>
              <a:ext uri="{FF2B5EF4-FFF2-40B4-BE49-F238E27FC236}">
                <a16:creationId xmlns:a16="http://schemas.microsoft.com/office/drawing/2014/main" xmlns="" id="{42A4FC2C-047E-45A5-965D-8E1E3BF09B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Rectangle 2">
            <a:extLst>
              <a:ext uri="{FF2B5EF4-FFF2-40B4-BE49-F238E27FC236}">
                <a16:creationId xmlns:a16="http://schemas.microsoft.com/office/drawing/2014/main" xmlns="" id="{C174CD7F-486E-C32B-5222-5B2D62D3181C}"/>
              </a:ext>
            </a:extLst>
          </p:cNvPr>
          <p:cNvSpPr/>
          <p:nvPr/>
        </p:nvSpPr>
        <p:spPr>
          <a:xfrm>
            <a:off x="11067393" y="0"/>
            <a:ext cx="112460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xmlns="" id="{88534097-771C-AA46-AEF3-76A1850372DF}"/>
              </a:ext>
            </a:extLst>
          </p:cNvPr>
          <p:cNvSpPr/>
          <p:nvPr/>
        </p:nvSpPr>
        <p:spPr>
          <a:xfrm>
            <a:off x="6096000" y="567559"/>
            <a:ext cx="5885793" cy="4445875"/>
          </a:xfrm>
          <a:prstGeom prst="rect">
            <a:avLst/>
          </a:prstGeom>
          <a:solidFill>
            <a:schemeClr val="tx1">
              <a:alpha val="742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xmlns="" id="{A7AB1866-3D93-F69F-9347-A860E8E8D7B9}"/>
              </a:ext>
            </a:extLst>
          </p:cNvPr>
          <p:cNvSpPr txBox="1"/>
          <p:nvPr/>
        </p:nvSpPr>
        <p:spPr>
          <a:xfrm>
            <a:off x="5887317" y="897355"/>
            <a:ext cx="5855789" cy="4401205"/>
          </a:xfrm>
          <a:prstGeom prst="rect">
            <a:avLst/>
          </a:prstGeom>
          <a:noFill/>
        </p:spPr>
        <p:txBody>
          <a:bodyPr wrap="square" rtlCol="0">
            <a:spAutoFit/>
          </a:bodyPr>
          <a:lstStyle/>
          <a:p>
            <a:r>
              <a:rPr lang="en-US" sz="4000" dirty="0">
                <a:solidFill>
                  <a:schemeClr val="bg1"/>
                </a:solidFill>
                <a:latin typeface="Century Gothic" panose="020B0502020202020204" pitchFamily="34" charset="0"/>
              </a:rPr>
              <a:t>“I followed that guy till he broke me and I’m in my back on my knees. That what’s going to happen when you hang out with him too long…</a:t>
            </a:r>
          </a:p>
        </p:txBody>
      </p:sp>
    </p:spTree>
    <p:extLst>
      <p:ext uri="{BB962C8B-B14F-4D97-AF65-F5344CB8AC3E}">
        <p14:creationId xmlns:p14="http://schemas.microsoft.com/office/powerpoint/2010/main" val="2710579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1255728"/>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What makes someone great?</a:t>
            </a:r>
          </a:p>
          <a:p>
            <a:pPr marL="1143000" indent="-563563">
              <a:lnSpc>
                <a:spcPct val="90000"/>
              </a:lnSpc>
              <a:spcBef>
                <a:spcPts val="0"/>
              </a:spcBef>
              <a:spcAft>
                <a:spcPts val="0"/>
              </a:spcAft>
              <a:buFont typeface="Arial" panose="020B0604020202020204" pitchFamily="34" charset="0"/>
              <a:buChar char="•"/>
            </a:pPr>
            <a:r>
              <a:rPr lang="en-US" sz="4000" dirty="0">
                <a:solidFill>
                  <a:schemeClr val="bg1"/>
                </a:solidFill>
                <a:latin typeface="Calibri Light" panose="020F0302020204030204" pitchFamily="34" charset="0"/>
                <a:cs typeface="Calibri Light" panose="020F0302020204030204" pitchFamily="34" charset="0"/>
              </a:rPr>
              <a:t>The egotism associated with greatness  </a:t>
            </a:r>
          </a:p>
        </p:txBody>
      </p:sp>
      <p:sp>
        <p:nvSpPr>
          <p:cNvPr id="8" name="TextBox 7"/>
          <p:cNvSpPr txBox="1"/>
          <p:nvPr/>
        </p:nvSpPr>
        <p:spPr>
          <a:xfrm>
            <a:off x="228600" y="66265"/>
            <a:ext cx="11791122"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How do you measure greatness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2" name="Rectangle 1">
            <a:extLst>
              <a:ext uri="{FF2B5EF4-FFF2-40B4-BE49-F238E27FC236}">
                <a16:creationId xmlns:a16="http://schemas.microsoft.com/office/drawing/2014/main" xmlns="" id="{8FEA0FE7-E558-382F-3116-D48740E9B2F3}"/>
              </a:ext>
            </a:extLst>
          </p:cNvPr>
          <p:cNvSpPr>
            <a:spLocks noChangeArrowheads="1"/>
          </p:cNvSpPr>
          <p:nvPr/>
        </p:nvSpPr>
        <p:spPr bwMode="auto">
          <a:xfrm>
            <a:off x="1113273" y="2522676"/>
            <a:ext cx="9969886" cy="375200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C15F29C-7F49-69AF-3415-1F702873F326}"/>
              </a:ext>
            </a:extLst>
          </p:cNvPr>
          <p:cNvSpPr txBox="1">
            <a:spLocks noChangeArrowheads="1"/>
          </p:cNvSpPr>
          <p:nvPr/>
        </p:nvSpPr>
        <p:spPr bwMode="auto">
          <a:xfrm>
            <a:off x="1128045" y="2656912"/>
            <a:ext cx="9949439" cy="3416320"/>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What does an unchecked ego do to you? </a:t>
            </a:r>
          </a:p>
          <a:p>
            <a:pPr marL="577850" lvl="3" indent="-565150">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 	You lose who you are. </a:t>
            </a:r>
            <a:endPar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592138" lvl="3" indent="-579438">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 	You destroy relationships. </a:t>
            </a:r>
          </a:p>
          <a:p>
            <a:pPr marL="592138" lvl="3" indent="-579438">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You use people.</a:t>
            </a:r>
          </a:p>
          <a:p>
            <a:pPr marL="592138" lvl="3" indent="-579438">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You neglect the things that really matter in pursuit of your ego.</a:t>
            </a:r>
          </a:p>
        </p:txBody>
      </p:sp>
    </p:spTree>
    <p:extLst>
      <p:ext uri="{BB962C8B-B14F-4D97-AF65-F5344CB8AC3E}">
        <p14:creationId xmlns:p14="http://schemas.microsoft.com/office/powerpoint/2010/main" val="945784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62881"/>
            <a:ext cx="11537430" cy="70173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4400" dirty="0">
                <a:solidFill>
                  <a:prstClr val="white"/>
                </a:solidFill>
                <a:latin typeface="Calibri Light" panose="020F0302020204030204" pitchFamily="34" charset="0"/>
                <a:cs typeface="Calibri Light" panose="020F0302020204030204" pitchFamily="34" charset="0"/>
              </a:rPr>
              <a:t>► 	</a:t>
            </a:r>
            <a:r>
              <a:rPr lang="en-US" sz="4400" dirty="0">
                <a:solidFill>
                  <a:schemeClr val="bg1"/>
                </a:solidFill>
                <a:latin typeface="Calibri Light" panose="020F0302020204030204" pitchFamily="34" charset="0"/>
                <a:cs typeface="Calibri Light" panose="020F0302020204030204" pitchFamily="34" charset="0"/>
              </a:rPr>
              <a:t>What made Jesus great?</a:t>
            </a:r>
          </a:p>
        </p:txBody>
      </p:sp>
      <p:sp>
        <p:nvSpPr>
          <p:cNvPr id="8" name="TextBox 7"/>
          <p:cNvSpPr txBox="1"/>
          <p:nvPr/>
        </p:nvSpPr>
        <p:spPr>
          <a:xfrm>
            <a:off x="228600" y="66265"/>
            <a:ext cx="11791122"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How do you measure greatness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cs typeface="Arial" charset="0"/>
            </a:endParaRPr>
          </a:p>
        </p:txBody>
      </p:sp>
      <p:sp>
        <p:nvSpPr>
          <p:cNvPr id="2" name="Rectangle 1">
            <a:extLst>
              <a:ext uri="{FF2B5EF4-FFF2-40B4-BE49-F238E27FC236}">
                <a16:creationId xmlns:a16="http://schemas.microsoft.com/office/drawing/2014/main" xmlns="" id="{8FEA0FE7-E558-382F-3116-D48740E9B2F3}"/>
              </a:ext>
            </a:extLst>
          </p:cNvPr>
          <p:cNvSpPr>
            <a:spLocks noChangeArrowheads="1"/>
          </p:cNvSpPr>
          <p:nvPr/>
        </p:nvSpPr>
        <p:spPr bwMode="auto">
          <a:xfrm>
            <a:off x="336331" y="1864612"/>
            <a:ext cx="11537429" cy="455195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C15F29C-7F49-69AF-3415-1F702873F326}"/>
              </a:ext>
            </a:extLst>
          </p:cNvPr>
          <p:cNvSpPr txBox="1">
            <a:spLocks noChangeArrowheads="1"/>
          </p:cNvSpPr>
          <p:nvPr/>
        </p:nvSpPr>
        <p:spPr bwMode="auto">
          <a:xfrm>
            <a:off x="351104" y="1998847"/>
            <a:ext cx="11513767" cy="4302716"/>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Mark 10:42-45: “Jesus called [the disciples] together and said, “You know that those who are regarded as rulers of the Gentiles lord it over them, and their high officials exercise authority over them. Not so with you. Instead, whoever wants to become great among you must be your servant, and whoever wants to be first must be slave of all. For even the Son of Man did not come to be served, but to serve, and to give his life as a ransom for many.” </a:t>
            </a:r>
          </a:p>
        </p:txBody>
      </p:sp>
    </p:spTree>
    <p:extLst>
      <p:ext uri="{BB962C8B-B14F-4D97-AF65-F5344CB8AC3E}">
        <p14:creationId xmlns:p14="http://schemas.microsoft.com/office/powerpoint/2010/main" val="3592460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1396</Words>
  <Application>Microsoft Office PowerPoint</Application>
  <PresentationFormat>Widescreen</PresentationFormat>
  <Paragraphs>142</Paragraphs>
  <Slides>27</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ＭＳ Ｐゴシック</vt:lpstr>
      <vt:lpstr>Arial</vt:lpstr>
      <vt:lpstr>Calibri</vt:lpstr>
      <vt:lpstr>Calibri Light</vt:lpstr>
      <vt:lpstr>Cambria</vt:lpstr>
      <vt:lpstr>Century Gothic</vt:lpstr>
      <vt:lpstr>Office Theme</vt:lpstr>
      <vt:lpstr>What does it mean to be great in the kingdom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2023-05-04T19:31:07Z</dcterms:created>
  <dcterms:modified xsi:type="dcterms:W3CDTF">2023-05-04T19:31:29Z</dcterms:modified>
</cp:coreProperties>
</file>