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0"/>
  </p:notesMasterIdLst>
  <p:sldIdLst>
    <p:sldId id="8541" r:id="rId2"/>
    <p:sldId id="8660" r:id="rId3"/>
    <p:sldId id="8751" r:id="rId4"/>
    <p:sldId id="8752" r:id="rId5"/>
    <p:sldId id="8753" r:id="rId6"/>
    <p:sldId id="8746" r:id="rId7"/>
    <p:sldId id="8769" r:id="rId8"/>
    <p:sldId id="8754" r:id="rId9"/>
    <p:sldId id="8755" r:id="rId10"/>
    <p:sldId id="8756" r:id="rId11"/>
    <p:sldId id="8747" r:id="rId12"/>
    <p:sldId id="8757" r:id="rId13"/>
    <p:sldId id="8758" r:id="rId14"/>
    <p:sldId id="8759" r:id="rId15"/>
    <p:sldId id="8760" r:id="rId16"/>
    <p:sldId id="8761" r:id="rId17"/>
    <p:sldId id="8762" r:id="rId18"/>
    <p:sldId id="8763" r:id="rId19"/>
    <p:sldId id="8748" r:id="rId20"/>
    <p:sldId id="8749" r:id="rId21"/>
    <p:sldId id="8765" r:id="rId22"/>
    <p:sldId id="8766" r:id="rId23"/>
    <p:sldId id="8764" r:id="rId24"/>
    <p:sldId id="8750" r:id="rId25"/>
    <p:sldId id="8767" r:id="rId26"/>
    <p:sldId id="8768" r:id="rId27"/>
    <p:sldId id="8650" r:id="rId28"/>
    <p:sldId id="8620" r:id="rId2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6FF"/>
    <a:srgbClr val="254061"/>
    <a:srgbClr val="5286C4"/>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1F9633-45E3-4359-B8E5-F7E84A74800F}" v="614" dt="2021-09-13T22:53:41.93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21" autoAdjust="0"/>
    <p:restoredTop sz="95394" autoAdjust="0"/>
  </p:normalViewPr>
  <p:slideViewPr>
    <p:cSldViewPr>
      <p:cViewPr varScale="1">
        <p:scale>
          <a:sx n="77" d="100"/>
          <a:sy n="77" d="100"/>
        </p:scale>
        <p:origin x="176"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8" d="100"/>
        <a:sy n="118" d="100"/>
      </p:scale>
      <p:origin x="0" y="-124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rioC" userId="b790f688-0c99-421d-ad08-5e0c6e6e58c5" providerId="ADAL" clId="{991F9633-45E3-4359-B8E5-F7E84A74800F}"/>
    <pc:docChg chg="undo custSel addSld delSld modSld sldOrd">
      <pc:chgData name="HilarioC" userId="b790f688-0c99-421d-ad08-5e0c6e6e58c5" providerId="ADAL" clId="{991F9633-45E3-4359-B8E5-F7E84A74800F}" dt="2021-09-13T22:53:41.939" v="869" actId="20577"/>
      <pc:docMkLst>
        <pc:docMk/>
      </pc:docMkLst>
      <pc:sldChg chg="del">
        <pc:chgData name="HilarioC" userId="b790f688-0c99-421d-ad08-5e0c6e6e58c5" providerId="ADAL" clId="{991F9633-45E3-4359-B8E5-F7E84A74800F}" dt="2021-09-13T21:04:21.379" v="589" actId="47"/>
        <pc:sldMkLst>
          <pc:docMk/>
          <pc:sldMk cId="1833865879" sldId="6905"/>
        </pc:sldMkLst>
      </pc:sldChg>
      <pc:sldChg chg="del">
        <pc:chgData name="HilarioC" userId="b790f688-0c99-421d-ad08-5e0c6e6e58c5" providerId="ADAL" clId="{991F9633-45E3-4359-B8E5-F7E84A74800F}" dt="2021-09-13T21:04:21.379" v="589" actId="47"/>
        <pc:sldMkLst>
          <pc:docMk/>
          <pc:sldMk cId="1127239971" sldId="6910"/>
        </pc:sldMkLst>
      </pc:sldChg>
      <pc:sldChg chg="del">
        <pc:chgData name="HilarioC" userId="b790f688-0c99-421d-ad08-5e0c6e6e58c5" providerId="ADAL" clId="{991F9633-45E3-4359-B8E5-F7E84A74800F}" dt="2021-09-13T21:04:21.379" v="589" actId="47"/>
        <pc:sldMkLst>
          <pc:docMk/>
          <pc:sldMk cId="1036167047" sldId="6917"/>
        </pc:sldMkLst>
      </pc:sldChg>
      <pc:sldChg chg="del">
        <pc:chgData name="HilarioC" userId="b790f688-0c99-421d-ad08-5e0c6e6e58c5" providerId="ADAL" clId="{991F9633-45E3-4359-B8E5-F7E84A74800F}" dt="2021-09-13T21:04:21.379" v="589" actId="47"/>
        <pc:sldMkLst>
          <pc:docMk/>
          <pc:sldMk cId="2094776688" sldId="6920"/>
        </pc:sldMkLst>
      </pc:sldChg>
      <pc:sldChg chg="del">
        <pc:chgData name="HilarioC" userId="b790f688-0c99-421d-ad08-5e0c6e6e58c5" providerId="ADAL" clId="{991F9633-45E3-4359-B8E5-F7E84A74800F}" dt="2021-09-13T21:04:21.379" v="589" actId="47"/>
        <pc:sldMkLst>
          <pc:docMk/>
          <pc:sldMk cId="4064060954" sldId="6950"/>
        </pc:sldMkLst>
      </pc:sldChg>
      <pc:sldChg chg="del">
        <pc:chgData name="HilarioC" userId="b790f688-0c99-421d-ad08-5e0c6e6e58c5" providerId="ADAL" clId="{991F9633-45E3-4359-B8E5-F7E84A74800F}" dt="2021-09-13T21:04:21.379" v="589" actId="47"/>
        <pc:sldMkLst>
          <pc:docMk/>
          <pc:sldMk cId="3610355684" sldId="6951"/>
        </pc:sldMkLst>
      </pc:sldChg>
      <pc:sldChg chg="del">
        <pc:chgData name="HilarioC" userId="b790f688-0c99-421d-ad08-5e0c6e6e58c5" providerId="ADAL" clId="{991F9633-45E3-4359-B8E5-F7E84A74800F}" dt="2021-09-13T21:04:21.379" v="589" actId="47"/>
        <pc:sldMkLst>
          <pc:docMk/>
          <pc:sldMk cId="322409370" sldId="7829"/>
        </pc:sldMkLst>
      </pc:sldChg>
      <pc:sldChg chg="del">
        <pc:chgData name="HilarioC" userId="b790f688-0c99-421d-ad08-5e0c6e6e58c5" providerId="ADAL" clId="{991F9633-45E3-4359-B8E5-F7E84A74800F}" dt="2021-09-13T21:04:21.379" v="589" actId="47"/>
        <pc:sldMkLst>
          <pc:docMk/>
          <pc:sldMk cId="407930837" sldId="7831"/>
        </pc:sldMkLst>
      </pc:sldChg>
      <pc:sldChg chg="del">
        <pc:chgData name="HilarioC" userId="b790f688-0c99-421d-ad08-5e0c6e6e58c5" providerId="ADAL" clId="{991F9633-45E3-4359-B8E5-F7E84A74800F}" dt="2021-09-13T21:04:21.379" v="589" actId="47"/>
        <pc:sldMkLst>
          <pc:docMk/>
          <pc:sldMk cId="1501449074" sldId="7836"/>
        </pc:sldMkLst>
      </pc:sldChg>
      <pc:sldChg chg="del">
        <pc:chgData name="HilarioC" userId="b790f688-0c99-421d-ad08-5e0c6e6e58c5" providerId="ADAL" clId="{991F9633-45E3-4359-B8E5-F7E84A74800F}" dt="2021-09-13T21:04:21.379" v="589" actId="47"/>
        <pc:sldMkLst>
          <pc:docMk/>
          <pc:sldMk cId="1346849191" sldId="7838"/>
        </pc:sldMkLst>
      </pc:sldChg>
      <pc:sldChg chg="del">
        <pc:chgData name="HilarioC" userId="b790f688-0c99-421d-ad08-5e0c6e6e58c5" providerId="ADAL" clId="{991F9633-45E3-4359-B8E5-F7E84A74800F}" dt="2021-09-13T21:04:21.379" v="589" actId="47"/>
        <pc:sldMkLst>
          <pc:docMk/>
          <pc:sldMk cId="1071681092" sldId="8221"/>
        </pc:sldMkLst>
      </pc:sldChg>
      <pc:sldChg chg="del">
        <pc:chgData name="HilarioC" userId="b790f688-0c99-421d-ad08-5e0c6e6e58c5" providerId="ADAL" clId="{991F9633-45E3-4359-B8E5-F7E84A74800F}" dt="2021-09-13T21:04:21.379" v="589" actId="47"/>
        <pc:sldMkLst>
          <pc:docMk/>
          <pc:sldMk cId="52902549" sldId="8222"/>
        </pc:sldMkLst>
      </pc:sldChg>
      <pc:sldChg chg="del">
        <pc:chgData name="HilarioC" userId="b790f688-0c99-421d-ad08-5e0c6e6e58c5" providerId="ADAL" clId="{991F9633-45E3-4359-B8E5-F7E84A74800F}" dt="2021-09-13T21:04:21.379" v="589" actId="47"/>
        <pc:sldMkLst>
          <pc:docMk/>
          <pc:sldMk cId="2597583788" sldId="8223"/>
        </pc:sldMkLst>
      </pc:sldChg>
      <pc:sldChg chg="del">
        <pc:chgData name="HilarioC" userId="b790f688-0c99-421d-ad08-5e0c6e6e58c5" providerId="ADAL" clId="{991F9633-45E3-4359-B8E5-F7E84A74800F}" dt="2021-09-13T21:04:21.379" v="589" actId="47"/>
        <pc:sldMkLst>
          <pc:docMk/>
          <pc:sldMk cId="1671981465" sldId="8224"/>
        </pc:sldMkLst>
      </pc:sldChg>
      <pc:sldChg chg="del">
        <pc:chgData name="HilarioC" userId="b790f688-0c99-421d-ad08-5e0c6e6e58c5" providerId="ADAL" clId="{991F9633-45E3-4359-B8E5-F7E84A74800F}" dt="2021-09-13T21:04:21.379" v="589" actId="47"/>
        <pc:sldMkLst>
          <pc:docMk/>
          <pc:sldMk cId="2239839278" sldId="8225"/>
        </pc:sldMkLst>
      </pc:sldChg>
      <pc:sldChg chg="del">
        <pc:chgData name="HilarioC" userId="b790f688-0c99-421d-ad08-5e0c6e6e58c5" providerId="ADAL" clId="{991F9633-45E3-4359-B8E5-F7E84A74800F}" dt="2021-09-13T21:04:21.379" v="589" actId="47"/>
        <pc:sldMkLst>
          <pc:docMk/>
          <pc:sldMk cId="279909138" sldId="8226"/>
        </pc:sldMkLst>
      </pc:sldChg>
      <pc:sldChg chg="del">
        <pc:chgData name="HilarioC" userId="b790f688-0c99-421d-ad08-5e0c6e6e58c5" providerId="ADAL" clId="{991F9633-45E3-4359-B8E5-F7E84A74800F}" dt="2021-09-13T21:04:21.379" v="589" actId="47"/>
        <pc:sldMkLst>
          <pc:docMk/>
          <pc:sldMk cId="2213425264" sldId="8232"/>
        </pc:sldMkLst>
      </pc:sldChg>
      <pc:sldChg chg="del">
        <pc:chgData name="HilarioC" userId="b790f688-0c99-421d-ad08-5e0c6e6e58c5" providerId="ADAL" clId="{991F9633-45E3-4359-B8E5-F7E84A74800F}" dt="2021-09-13T21:04:21.379" v="589" actId="47"/>
        <pc:sldMkLst>
          <pc:docMk/>
          <pc:sldMk cId="2569454993" sldId="8233"/>
        </pc:sldMkLst>
      </pc:sldChg>
      <pc:sldChg chg="del">
        <pc:chgData name="HilarioC" userId="b790f688-0c99-421d-ad08-5e0c6e6e58c5" providerId="ADAL" clId="{991F9633-45E3-4359-B8E5-F7E84A74800F}" dt="2021-09-13T21:04:21.379" v="589" actId="47"/>
        <pc:sldMkLst>
          <pc:docMk/>
          <pc:sldMk cId="3504960979" sldId="8234"/>
        </pc:sldMkLst>
      </pc:sldChg>
      <pc:sldChg chg="del">
        <pc:chgData name="HilarioC" userId="b790f688-0c99-421d-ad08-5e0c6e6e58c5" providerId="ADAL" clId="{991F9633-45E3-4359-B8E5-F7E84A74800F}" dt="2021-09-13T21:04:21.379" v="589" actId="47"/>
        <pc:sldMkLst>
          <pc:docMk/>
          <pc:sldMk cId="3232712592" sldId="8235"/>
        </pc:sldMkLst>
      </pc:sldChg>
      <pc:sldChg chg="del">
        <pc:chgData name="HilarioC" userId="b790f688-0c99-421d-ad08-5e0c6e6e58c5" providerId="ADAL" clId="{991F9633-45E3-4359-B8E5-F7E84A74800F}" dt="2021-09-13T21:04:21.379" v="589" actId="47"/>
        <pc:sldMkLst>
          <pc:docMk/>
          <pc:sldMk cId="1055873559" sldId="8236"/>
        </pc:sldMkLst>
      </pc:sldChg>
      <pc:sldChg chg="del">
        <pc:chgData name="HilarioC" userId="b790f688-0c99-421d-ad08-5e0c6e6e58c5" providerId="ADAL" clId="{991F9633-45E3-4359-B8E5-F7E84A74800F}" dt="2021-09-13T21:04:21.379" v="589" actId="47"/>
        <pc:sldMkLst>
          <pc:docMk/>
          <pc:sldMk cId="1595042252" sldId="8237"/>
        </pc:sldMkLst>
      </pc:sldChg>
      <pc:sldChg chg="del">
        <pc:chgData name="HilarioC" userId="b790f688-0c99-421d-ad08-5e0c6e6e58c5" providerId="ADAL" clId="{991F9633-45E3-4359-B8E5-F7E84A74800F}" dt="2021-09-13T21:04:21.379" v="589" actId="47"/>
        <pc:sldMkLst>
          <pc:docMk/>
          <pc:sldMk cId="238447386" sldId="8238"/>
        </pc:sldMkLst>
      </pc:sldChg>
      <pc:sldChg chg="del">
        <pc:chgData name="HilarioC" userId="b790f688-0c99-421d-ad08-5e0c6e6e58c5" providerId="ADAL" clId="{991F9633-45E3-4359-B8E5-F7E84A74800F}" dt="2021-09-13T21:04:21.379" v="589" actId="47"/>
        <pc:sldMkLst>
          <pc:docMk/>
          <pc:sldMk cId="1784947115" sldId="8239"/>
        </pc:sldMkLst>
      </pc:sldChg>
      <pc:sldChg chg="del">
        <pc:chgData name="HilarioC" userId="b790f688-0c99-421d-ad08-5e0c6e6e58c5" providerId="ADAL" clId="{991F9633-45E3-4359-B8E5-F7E84A74800F}" dt="2021-09-13T21:04:21.379" v="589" actId="47"/>
        <pc:sldMkLst>
          <pc:docMk/>
          <pc:sldMk cId="1411002244" sldId="8240"/>
        </pc:sldMkLst>
      </pc:sldChg>
      <pc:sldChg chg="del">
        <pc:chgData name="HilarioC" userId="b790f688-0c99-421d-ad08-5e0c6e6e58c5" providerId="ADAL" clId="{991F9633-45E3-4359-B8E5-F7E84A74800F}" dt="2021-09-13T21:04:21.379" v="589" actId="47"/>
        <pc:sldMkLst>
          <pc:docMk/>
          <pc:sldMk cId="3449427748" sldId="8241"/>
        </pc:sldMkLst>
      </pc:sldChg>
      <pc:sldChg chg="del">
        <pc:chgData name="HilarioC" userId="b790f688-0c99-421d-ad08-5e0c6e6e58c5" providerId="ADAL" clId="{991F9633-45E3-4359-B8E5-F7E84A74800F}" dt="2021-09-13T21:04:21.379" v="589" actId="47"/>
        <pc:sldMkLst>
          <pc:docMk/>
          <pc:sldMk cId="419548506" sldId="8244"/>
        </pc:sldMkLst>
      </pc:sldChg>
      <pc:sldChg chg="del">
        <pc:chgData name="HilarioC" userId="b790f688-0c99-421d-ad08-5e0c6e6e58c5" providerId="ADAL" clId="{991F9633-45E3-4359-B8E5-F7E84A74800F}" dt="2021-09-13T21:04:21.379" v="589" actId="47"/>
        <pc:sldMkLst>
          <pc:docMk/>
          <pc:sldMk cId="2731087982" sldId="8245"/>
        </pc:sldMkLst>
      </pc:sldChg>
      <pc:sldChg chg="del">
        <pc:chgData name="HilarioC" userId="b790f688-0c99-421d-ad08-5e0c6e6e58c5" providerId="ADAL" clId="{991F9633-45E3-4359-B8E5-F7E84A74800F}" dt="2021-09-13T21:04:21.379" v="589" actId="47"/>
        <pc:sldMkLst>
          <pc:docMk/>
          <pc:sldMk cId="438923105" sldId="8252"/>
        </pc:sldMkLst>
      </pc:sldChg>
      <pc:sldChg chg="del">
        <pc:chgData name="HilarioC" userId="b790f688-0c99-421d-ad08-5e0c6e6e58c5" providerId="ADAL" clId="{991F9633-45E3-4359-B8E5-F7E84A74800F}" dt="2021-09-13T21:04:21.379" v="589" actId="47"/>
        <pc:sldMkLst>
          <pc:docMk/>
          <pc:sldMk cId="2968372059" sldId="8253"/>
        </pc:sldMkLst>
      </pc:sldChg>
      <pc:sldChg chg="del">
        <pc:chgData name="HilarioC" userId="b790f688-0c99-421d-ad08-5e0c6e6e58c5" providerId="ADAL" clId="{991F9633-45E3-4359-B8E5-F7E84A74800F}" dt="2021-09-13T21:04:21.379" v="589" actId="47"/>
        <pc:sldMkLst>
          <pc:docMk/>
          <pc:sldMk cId="2766820111" sldId="8254"/>
        </pc:sldMkLst>
      </pc:sldChg>
      <pc:sldChg chg="del">
        <pc:chgData name="HilarioC" userId="b790f688-0c99-421d-ad08-5e0c6e6e58c5" providerId="ADAL" clId="{991F9633-45E3-4359-B8E5-F7E84A74800F}" dt="2021-09-13T21:04:21.379" v="589" actId="47"/>
        <pc:sldMkLst>
          <pc:docMk/>
          <pc:sldMk cId="1018385370" sldId="8256"/>
        </pc:sldMkLst>
      </pc:sldChg>
      <pc:sldChg chg="del">
        <pc:chgData name="HilarioC" userId="b790f688-0c99-421d-ad08-5e0c6e6e58c5" providerId="ADAL" clId="{991F9633-45E3-4359-B8E5-F7E84A74800F}" dt="2021-09-13T21:04:21.379" v="589" actId="47"/>
        <pc:sldMkLst>
          <pc:docMk/>
          <pc:sldMk cId="2678788806" sldId="8270"/>
        </pc:sldMkLst>
      </pc:sldChg>
      <pc:sldChg chg="del">
        <pc:chgData name="HilarioC" userId="b790f688-0c99-421d-ad08-5e0c6e6e58c5" providerId="ADAL" clId="{991F9633-45E3-4359-B8E5-F7E84A74800F}" dt="2021-09-13T21:04:21.379" v="589" actId="47"/>
        <pc:sldMkLst>
          <pc:docMk/>
          <pc:sldMk cId="541244953" sldId="8272"/>
        </pc:sldMkLst>
      </pc:sldChg>
      <pc:sldChg chg="modSp modAnim">
        <pc:chgData name="HilarioC" userId="b790f688-0c99-421d-ad08-5e0c6e6e58c5" providerId="ADAL" clId="{991F9633-45E3-4359-B8E5-F7E84A74800F}" dt="2021-09-13T22:13:39.203" v="861" actId="20577"/>
        <pc:sldMkLst>
          <pc:docMk/>
          <pc:sldMk cId="3886525334" sldId="8650"/>
        </pc:sldMkLst>
        <pc:spChg chg="mod">
          <ac:chgData name="HilarioC" userId="b790f688-0c99-421d-ad08-5e0c6e6e58c5" providerId="ADAL" clId="{991F9633-45E3-4359-B8E5-F7E84A74800F}" dt="2021-09-13T22:13:39.203" v="861" actId="20577"/>
          <ac:spMkLst>
            <pc:docMk/>
            <pc:sldMk cId="3886525334" sldId="8650"/>
            <ac:spMk id="19458" creationId="{00000000-0000-0000-0000-000000000000}"/>
          </ac:spMkLst>
        </pc:spChg>
      </pc:sldChg>
      <pc:sldChg chg="modSp modAnim">
        <pc:chgData name="HilarioC" userId="b790f688-0c99-421d-ad08-5e0c6e6e58c5" providerId="ADAL" clId="{991F9633-45E3-4359-B8E5-F7E84A74800F}" dt="2021-09-13T20:28:23.163" v="64"/>
        <pc:sldMkLst>
          <pc:docMk/>
          <pc:sldMk cId="2452737039" sldId="8660"/>
        </pc:sldMkLst>
        <pc:spChg chg="mod">
          <ac:chgData name="HilarioC" userId="b790f688-0c99-421d-ad08-5e0c6e6e58c5" providerId="ADAL" clId="{991F9633-45E3-4359-B8E5-F7E84A74800F}" dt="2021-09-13T20:28:23.163" v="64"/>
          <ac:spMkLst>
            <pc:docMk/>
            <pc:sldMk cId="2452737039" sldId="8660"/>
            <ac:spMk id="19458" creationId="{00000000-0000-0000-0000-000000000000}"/>
          </ac:spMkLst>
        </pc:spChg>
      </pc:sldChg>
      <pc:sldChg chg="del">
        <pc:chgData name="HilarioC" userId="b790f688-0c99-421d-ad08-5e0c6e6e58c5" providerId="ADAL" clId="{991F9633-45E3-4359-B8E5-F7E84A74800F}" dt="2021-09-13T21:04:21.379" v="589" actId="47"/>
        <pc:sldMkLst>
          <pc:docMk/>
          <pc:sldMk cId="1963947177" sldId="8693"/>
        </pc:sldMkLst>
      </pc:sldChg>
      <pc:sldChg chg="del">
        <pc:chgData name="HilarioC" userId="b790f688-0c99-421d-ad08-5e0c6e6e58c5" providerId="ADAL" clId="{991F9633-45E3-4359-B8E5-F7E84A74800F}" dt="2021-09-13T21:04:21.379" v="589" actId="47"/>
        <pc:sldMkLst>
          <pc:docMk/>
          <pc:sldMk cId="1428312099" sldId="8694"/>
        </pc:sldMkLst>
      </pc:sldChg>
      <pc:sldChg chg="del">
        <pc:chgData name="HilarioC" userId="b790f688-0c99-421d-ad08-5e0c6e6e58c5" providerId="ADAL" clId="{991F9633-45E3-4359-B8E5-F7E84A74800F}" dt="2021-09-13T21:04:21.379" v="589" actId="47"/>
        <pc:sldMkLst>
          <pc:docMk/>
          <pc:sldMk cId="3008440952" sldId="8695"/>
        </pc:sldMkLst>
      </pc:sldChg>
      <pc:sldChg chg="del">
        <pc:chgData name="HilarioC" userId="b790f688-0c99-421d-ad08-5e0c6e6e58c5" providerId="ADAL" clId="{991F9633-45E3-4359-B8E5-F7E84A74800F}" dt="2021-09-13T21:04:21.379" v="589" actId="47"/>
        <pc:sldMkLst>
          <pc:docMk/>
          <pc:sldMk cId="3703820690" sldId="8696"/>
        </pc:sldMkLst>
      </pc:sldChg>
      <pc:sldChg chg="del">
        <pc:chgData name="HilarioC" userId="b790f688-0c99-421d-ad08-5e0c6e6e58c5" providerId="ADAL" clId="{991F9633-45E3-4359-B8E5-F7E84A74800F}" dt="2021-09-13T21:04:21.379" v="589" actId="47"/>
        <pc:sldMkLst>
          <pc:docMk/>
          <pc:sldMk cId="3574692098" sldId="8697"/>
        </pc:sldMkLst>
      </pc:sldChg>
      <pc:sldChg chg="del">
        <pc:chgData name="HilarioC" userId="b790f688-0c99-421d-ad08-5e0c6e6e58c5" providerId="ADAL" clId="{991F9633-45E3-4359-B8E5-F7E84A74800F}" dt="2021-09-13T21:04:21.379" v="589" actId="47"/>
        <pc:sldMkLst>
          <pc:docMk/>
          <pc:sldMk cId="2071452792" sldId="8699"/>
        </pc:sldMkLst>
      </pc:sldChg>
      <pc:sldChg chg="del">
        <pc:chgData name="HilarioC" userId="b790f688-0c99-421d-ad08-5e0c6e6e58c5" providerId="ADAL" clId="{991F9633-45E3-4359-B8E5-F7E84A74800F}" dt="2021-09-13T21:04:21.379" v="589" actId="47"/>
        <pc:sldMkLst>
          <pc:docMk/>
          <pc:sldMk cId="3760418222" sldId="8700"/>
        </pc:sldMkLst>
      </pc:sldChg>
      <pc:sldChg chg="del">
        <pc:chgData name="HilarioC" userId="b790f688-0c99-421d-ad08-5e0c6e6e58c5" providerId="ADAL" clId="{991F9633-45E3-4359-B8E5-F7E84A74800F}" dt="2021-09-13T21:04:21.379" v="589" actId="47"/>
        <pc:sldMkLst>
          <pc:docMk/>
          <pc:sldMk cId="33482315" sldId="8701"/>
        </pc:sldMkLst>
      </pc:sldChg>
      <pc:sldChg chg="del">
        <pc:chgData name="HilarioC" userId="b790f688-0c99-421d-ad08-5e0c6e6e58c5" providerId="ADAL" clId="{991F9633-45E3-4359-B8E5-F7E84A74800F}" dt="2021-09-13T21:04:21.379" v="589" actId="47"/>
        <pc:sldMkLst>
          <pc:docMk/>
          <pc:sldMk cId="1648776930" sldId="8702"/>
        </pc:sldMkLst>
      </pc:sldChg>
      <pc:sldChg chg="del">
        <pc:chgData name="HilarioC" userId="b790f688-0c99-421d-ad08-5e0c6e6e58c5" providerId="ADAL" clId="{991F9633-45E3-4359-B8E5-F7E84A74800F}" dt="2021-09-13T21:04:21.379" v="589" actId="47"/>
        <pc:sldMkLst>
          <pc:docMk/>
          <pc:sldMk cId="3363653520" sldId="8703"/>
        </pc:sldMkLst>
      </pc:sldChg>
      <pc:sldChg chg="del">
        <pc:chgData name="HilarioC" userId="b790f688-0c99-421d-ad08-5e0c6e6e58c5" providerId="ADAL" clId="{991F9633-45E3-4359-B8E5-F7E84A74800F}" dt="2021-09-13T21:04:21.379" v="589" actId="47"/>
        <pc:sldMkLst>
          <pc:docMk/>
          <pc:sldMk cId="2208720919" sldId="8704"/>
        </pc:sldMkLst>
      </pc:sldChg>
      <pc:sldChg chg="del">
        <pc:chgData name="HilarioC" userId="b790f688-0c99-421d-ad08-5e0c6e6e58c5" providerId="ADAL" clId="{991F9633-45E3-4359-B8E5-F7E84A74800F}" dt="2021-09-13T21:04:21.379" v="589" actId="47"/>
        <pc:sldMkLst>
          <pc:docMk/>
          <pc:sldMk cId="772462242" sldId="8707"/>
        </pc:sldMkLst>
      </pc:sldChg>
      <pc:sldChg chg="del">
        <pc:chgData name="HilarioC" userId="b790f688-0c99-421d-ad08-5e0c6e6e58c5" providerId="ADAL" clId="{991F9633-45E3-4359-B8E5-F7E84A74800F}" dt="2021-09-13T21:04:21.379" v="589" actId="47"/>
        <pc:sldMkLst>
          <pc:docMk/>
          <pc:sldMk cId="1431106364" sldId="8708"/>
        </pc:sldMkLst>
      </pc:sldChg>
      <pc:sldChg chg="del">
        <pc:chgData name="HilarioC" userId="b790f688-0c99-421d-ad08-5e0c6e6e58c5" providerId="ADAL" clId="{991F9633-45E3-4359-B8E5-F7E84A74800F}" dt="2021-09-13T21:04:21.379" v="589" actId="47"/>
        <pc:sldMkLst>
          <pc:docMk/>
          <pc:sldMk cId="3363038674" sldId="8709"/>
        </pc:sldMkLst>
      </pc:sldChg>
      <pc:sldChg chg="del">
        <pc:chgData name="HilarioC" userId="b790f688-0c99-421d-ad08-5e0c6e6e58c5" providerId="ADAL" clId="{991F9633-45E3-4359-B8E5-F7E84A74800F}" dt="2021-09-13T21:04:21.379" v="589" actId="47"/>
        <pc:sldMkLst>
          <pc:docMk/>
          <pc:sldMk cId="2216383143" sldId="8714"/>
        </pc:sldMkLst>
      </pc:sldChg>
      <pc:sldChg chg="del">
        <pc:chgData name="HilarioC" userId="b790f688-0c99-421d-ad08-5e0c6e6e58c5" providerId="ADAL" clId="{991F9633-45E3-4359-B8E5-F7E84A74800F}" dt="2021-09-13T21:04:21.379" v="589" actId="47"/>
        <pc:sldMkLst>
          <pc:docMk/>
          <pc:sldMk cId="2669820273" sldId="8715"/>
        </pc:sldMkLst>
      </pc:sldChg>
      <pc:sldChg chg="del">
        <pc:chgData name="HilarioC" userId="b790f688-0c99-421d-ad08-5e0c6e6e58c5" providerId="ADAL" clId="{991F9633-45E3-4359-B8E5-F7E84A74800F}" dt="2021-09-13T21:04:21.379" v="589" actId="47"/>
        <pc:sldMkLst>
          <pc:docMk/>
          <pc:sldMk cId="3961280863" sldId="8716"/>
        </pc:sldMkLst>
      </pc:sldChg>
      <pc:sldChg chg="del">
        <pc:chgData name="HilarioC" userId="b790f688-0c99-421d-ad08-5e0c6e6e58c5" providerId="ADAL" clId="{991F9633-45E3-4359-B8E5-F7E84A74800F}" dt="2021-09-13T21:04:21.379" v="589" actId="47"/>
        <pc:sldMkLst>
          <pc:docMk/>
          <pc:sldMk cId="2664302142" sldId="8717"/>
        </pc:sldMkLst>
      </pc:sldChg>
      <pc:sldChg chg="del">
        <pc:chgData name="HilarioC" userId="b790f688-0c99-421d-ad08-5e0c6e6e58c5" providerId="ADAL" clId="{991F9633-45E3-4359-B8E5-F7E84A74800F}" dt="2021-09-13T21:04:21.379" v="589" actId="47"/>
        <pc:sldMkLst>
          <pc:docMk/>
          <pc:sldMk cId="1604477838" sldId="8718"/>
        </pc:sldMkLst>
      </pc:sldChg>
      <pc:sldChg chg="del">
        <pc:chgData name="HilarioC" userId="b790f688-0c99-421d-ad08-5e0c6e6e58c5" providerId="ADAL" clId="{991F9633-45E3-4359-B8E5-F7E84A74800F}" dt="2021-09-13T21:04:21.379" v="589" actId="47"/>
        <pc:sldMkLst>
          <pc:docMk/>
          <pc:sldMk cId="1819699226" sldId="8719"/>
        </pc:sldMkLst>
      </pc:sldChg>
      <pc:sldChg chg="del">
        <pc:chgData name="HilarioC" userId="b790f688-0c99-421d-ad08-5e0c6e6e58c5" providerId="ADAL" clId="{991F9633-45E3-4359-B8E5-F7E84A74800F}" dt="2021-09-13T21:04:21.379" v="589" actId="47"/>
        <pc:sldMkLst>
          <pc:docMk/>
          <pc:sldMk cId="2978922062" sldId="8720"/>
        </pc:sldMkLst>
      </pc:sldChg>
      <pc:sldChg chg="del">
        <pc:chgData name="HilarioC" userId="b790f688-0c99-421d-ad08-5e0c6e6e58c5" providerId="ADAL" clId="{991F9633-45E3-4359-B8E5-F7E84A74800F}" dt="2021-09-13T21:04:21.379" v="589" actId="47"/>
        <pc:sldMkLst>
          <pc:docMk/>
          <pc:sldMk cId="470487573" sldId="8721"/>
        </pc:sldMkLst>
      </pc:sldChg>
      <pc:sldChg chg="del">
        <pc:chgData name="HilarioC" userId="b790f688-0c99-421d-ad08-5e0c6e6e58c5" providerId="ADAL" clId="{991F9633-45E3-4359-B8E5-F7E84A74800F}" dt="2021-09-13T21:04:21.379" v="589" actId="47"/>
        <pc:sldMkLst>
          <pc:docMk/>
          <pc:sldMk cId="904250105" sldId="8722"/>
        </pc:sldMkLst>
      </pc:sldChg>
      <pc:sldChg chg="del">
        <pc:chgData name="HilarioC" userId="b790f688-0c99-421d-ad08-5e0c6e6e58c5" providerId="ADAL" clId="{991F9633-45E3-4359-B8E5-F7E84A74800F}" dt="2021-09-13T21:04:21.379" v="589" actId="47"/>
        <pc:sldMkLst>
          <pc:docMk/>
          <pc:sldMk cId="4270532414" sldId="8723"/>
        </pc:sldMkLst>
      </pc:sldChg>
      <pc:sldChg chg="del">
        <pc:chgData name="HilarioC" userId="b790f688-0c99-421d-ad08-5e0c6e6e58c5" providerId="ADAL" clId="{991F9633-45E3-4359-B8E5-F7E84A74800F}" dt="2021-09-13T21:04:21.379" v="589" actId="47"/>
        <pc:sldMkLst>
          <pc:docMk/>
          <pc:sldMk cId="271549825" sldId="8724"/>
        </pc:sldMkLst>
      </pc:sldChg>
      <pc:sldChg chg="del">
        <pc:chgData name="HilarioC" userId="b790f688-0c99-421d-ad08-5e0c6e6e58c5" providerId="ADAL" clId="{991F9633-45E3-4359-B8E5-F7E84A74800F}" dt="2021-09-13T21:04:21.379" v="589" actId="47"/>
        <pc:sldMkLst>
          <pc:docMk/>
          <pc:sldMk cId="4099537125" sldId="8725"/>
        </pc:sldMkLst>
      </pc:sldChg>
      <pc:sldChg chg="del">
        <pc:chgData name="HilarioC" userId="b790f688-0c99-421d-ad08-5e0c6e6e58c5" providerId="ADAL" clId="{991F9633-45E3-4359-B8E5-F7E84A74800F}" dt="2021-09-13T21:04:21.379" v="589" actId="47"/>
        <pc:sldMkLst>
          <pc:docMk/>
          <pc:sldMk cId="3463300568" sldId="8726"/>
        </pc:sldMkLst>
      </pc:sldChg>
      <pc:sldChg chg="del">
        <pc:chgData name="HilarioC" userId="b790f688-0c99-421d-ad08-5e0c6e6e58c5" providerId="ADAL" clId="{991F9633-45E3-4359-B8E5-F7E84A74800F}" dt="2021-09-13T21:04:21.379" v="589" actId="47"/>
        <pc:sldMkLst>
          <pc:docMk/>
          <pc:sldMk cId="3847256831" sldId="8728"/>
        </pc:sldMkLst>
      </pc:sldChg>
      <pc:sldChg chg="del">
        <pc:chgData name="HilarioC" userId="b790f688-0c99-421d-ad08-5e0c6e6e58c5" providerId="ADAL" clId="{991F9633-45E3-4359-B8E5-F7E84A74800F}" dt="2021-09-13T21:04:21.379" v="589" actId="47"/>
        <pc:sldMkLst>
          <pc:docMk/>
          <pc:sldMk cId="3454132212" sldId="8729"/>
        </pc:sldMkLst>
      </pc:sldChg>
      <pc:sldChg chg="del">
        <pc:chgData name="HilarioC" userId="b790f688-0c99-421d-ad08-5e0c6e6e58c5" providerId="ADAL" clId="{991F9633-45E3-4359-B8E5-F7E84A74800F}" dt="2021-09-13T21:04:21.379" v="589" actId="47"/>
        <pc:sldMkLst>
          <pc:docMk/>
          <pc:sldMk cId="3182602106" sldId="8731"/>
        </pc:sldMkLst>
      </pc:sldChg>
      <pc:sldChg chg="del">
        <pc:chgData name="HilarioC" userId="b790f688-0c99-421d-ad08-5e0c6e6e58c5" providerId="ADAL" clId="{991F9633-45E3-4359-B8E5-F7E84A74800F}" dt="2021-09-13T21:04:21.379" v="589" actId="47"/>
        <pc:sldMkLst>
          <pc:docMk/>
          <pc:sldMk cId="1074891110" sldId="8732"/>
        </pc:sldMkLst>
      </pc:sldChg>
      <pc:sldChg chg="del">
        <pc:chgData name="HilarioC" userId="b790f688-0c99-421d-ad08-5e0c6e6e58c5" providerId="ADAL" clId="{991F9633-45E3-4359-B8E5-F7E84A74800F}" dt="2021-09-13T21:04:21.379" v="589" actId="47"/>
        <pc:sldMkLst>
          <pc:docMk/>
          <pc:sldMk cId="1555835133" sldId="8733"/>
        </pc:sldMkLst>
      </pc:sldChg>
      <pc:sldChg chg="del">
        <pc:chgData name="HilarioC" userId="b790f688-0c99-421d-ad08-5e0c6e6e58c5" providerId="ADAL" clId="{991F9633-45E3-4359-B8E5-F7E84A74800F}" dt="2021-09-13T21:04:21.379" v="589" actId="47"/>
        <pc:sldMkLst>
          <pc:docMk/>
          <pc:sldMk cId="462961522" sldId="8734"/>
        </pc:sldMkLst>
      </pc:sldChg>
      <pc:sldChg chg="del">
        <pc:chgData name="HilarioC" userId="b790f688-0c99-421d-ad08-5e0c6e6e58c5" providerId="ADAL" clId="{991F9633-45E3-4359-B8E5-F7E84A74800F}" dt="2021-09-13T21:04:21.379" v="589" actId="47"/>
        <pc:sldMkLst>
          <pc:docMk/>
          <pc:sldMk cId="878246199" sldId="8735"/>
        </pc:sldMkLst>
      </pc:sldChg>
      <pc:sldChg chg="del">
        <pc:chgData name="HilarioC" userId="b790f688-0c99-421d-ad08-5e0c6e6e58c5" providerId="ADAL" clId="{991F9633-45E3-4359-B8E5-F7E84A74800F}" dt="2021-09-13T21:04:21.379" v="589" actId="47"/>
        <pc:sldMkLst>
          <pc:docMk/>
          <pc:sldMk cId="896640425" sldId="8736"/>
        </pc:sldMkLst>
      </pc:sldChg>
      <pc:sldChg chg="del">
        <pc:chgData name="HilarioC" userId="b790f688-0c99-421d-ad08-5e0c6e6e58c5" providerId="ADAL" clId="{991F9633-45E3-4359-B8E5-F7E84A74800F}" dt="2021-09-13T21:04:21.379" v="589" actId="47"/>
        <pc:sldMkLst>
          <pc:docMk/>
          <pc:sldMk cId="3767624199" sldId="8737"/>
        </pc:sldMkLst>
      </pc:sldChg>
      <pc:sldChg chg="del">
        <pc:chgData name="HilarioC" userId="b790f688-0c99-421d-ad08-5e0c6e6e58c5" providerId="ADAL" clId="{991F9633-45E3-4359-B8E5-F7E84A74800F}" dt="2021-09-13T21:04:21.379" v="589" actId="47"/>
        <pc:sldMkLst>
          <pc:docMk/>
          <pc:sldMk cId="4172394959" sldId="8738"/>
        </pc:sldMkLst>
      </pc:sldChg>
      <pc:sldChg chg="del">
        <pc:chgData name="HilarioC" userId="b790f688-0c99-421d-ad08-5e0c6e6e58c5" providerId="ADAL" clId="{991F9633-45E3-4359-B8E5-F7E84A74800F}" dt="2021-09-13T21:04:21.379" v="589" actId="47"/>
        <pc:sldMkLst>
          <pc:docMk/>
          <pc:sldMk cId="3194441325" sldId="8739"/>
        </pc:sldMkLst>
      </pc:sldChg>
      <pc:sldChg chg="del">
        <pc:chgData name="HilarioC" userId="b790f688-0c99-421d-ad08-5e0c6e6e58c5" providerId="ADAL" clId="{991F9633-45E3-4359-B8E5-F7E84A74800F}" dt="2021-09-13T21:04:21.379" v="589" actId="47"/>
        <pc:sldMkLst>
          <pc:docMk/>
          <pc:sldMk cId="593830404" sldId="8740"/>
        </pc:sldMkLst>
      </pc:sldChg>
      <pc:sldChg chg="del">
        <pc:chgData name="HilarioC" userId="b790f688-0c99-421d-ad08-5e0c6e6e58c5" providerId="ADAL" clId="{991F9633-45E3-4359-B8E5-F7E84A74800F}" dt="2021-09-13T21:04:21.379" v="589" actId="47"/>
        <pc:sldMkLst>
          <pc:docMk/>
          <pc:sldMk cId="4289770451" sldId="8742"/>
        </pc:sldMkLst>
      </pc:sldChg>
      <pc:sldChg chg="del">
        <pc:chgData name="HilarioC" userId="b790f688-0c99-421d-ad08-5e0c6e6e58c5" providerId="ADAL" clId="{991F9633-45E3-4359-B8E5-F7E84A74800F}" dt="2021-09-13T21:04:21.379" v="589" actId="47"/>
        <pc:sldMkLst>
          <pc:docMk/>
          <pc:sldMk cId="3346967522" sldId="8743"/>
        </pc:sldMkLst>
      </pc:sldChg>
      <pc:sldChg chg="del">
        <pc:chgData name="HilarioC" userId="b790f688-0c99-421d-ad08-5e0c6e6e58c5" providerId="ADAL" clId="{991F9633-45E3-4359-B8E5-F7E84A74800F}" dt="2021-09-13T21:04:21.379" v="589" actId="47"/>
        <pc:sldMkLst>
          <pc:docMk/>
          <pc:sldMk cId="2133572627" sldId="8744"/>
        </pc:sldMkLst>
      </pc:sldChg>
      <pc:sldChg chg="del">
        <pc:chgData name="HilarioC" userId="b790f688-0c99-421d-ad08-5e0c6e6e58c5" providerId="ADAL" clId="{991F9633-45E3-4359-B8E5-F7E84A74800F}" dt="2021-09-13T21:04:21.379" v="589" actId="47"/>
        <pc:sldMkLst>
          <pc:docMk/>
          <pc:sldMk cId="256683577" sldId="8745"/>
        </pc:sldMkLst>
      </pc:sldChg>
      <pc:sldChg chg="addSp delSp modSp add mod delAnim modAnim">
        <pc:chgData name="HilarioC" userId="b790f688-0c99-421d-ad08-5e0c6e6e58c5" providerId="ADAL" clId="{991F9633-45E3-4359-B8E5-F7E84A74800F}" dt="2021-09-13T20:32:36.925" v="146" actId="1035"/>
        <pc:sldMkLst>
          <pc:docMk/>
          <pc:sldMk cId="3451556450" sldId="8746"/>
        </pc:sldMkLst>
        <pc:spChg chg="add mod">
          <ac:chgData name="HilarioC" userId="b790f688-0c99-421d-ad08-5e0c6e6e58c5" providerId="ADAL" clId="{991F9633-45E3-4359-B8E5-F7E84A74800F}" dt="2021-09-13T20:32:36.925" v="146" actId="1035"/>
          <ac:spMkLst>
            <pc:docMk/>
            <pc:sldMk cId="3451556450" sldId="8746"/>
            <ac:spMk id="4" creationId="{8A9C07CB-CA79-491F-A33B-7FC92DD23D7A}"/>
          </ac:spMkLst>
        </pc:spChg>
        <pc:spChg chg="add mod">
          <ac:chgData name="HilarioC" userId="b790f688-0c99-421d-ad08-5e0c6e6e58c5" providerId="ADAL" clId="{991F9633-45E3-4359-B8E5-F7E84A74800F}" dt="2021-09-13T20:32:36.925" v="146" actId="1035"/>
          <ac:spMkLst>
            <pc:docMk/>
            <pc:sldMk cId="3451556450" sldId="8746"/>
            <ac:spMk id="5" creationId="{7F917AC2-052C-4219-8417-265B985EE09D}"/>
          </ac:spMkLst>
        </pc:spChg>
        <pc:spChg chg="add del mod">
          <ac:chgData name="HilarioC" userId="b790f688-0c99-421d-ad08-5e0c6e6e58c5" providerId="ADAL" clId="{991F9633-45E3-4359-B8E5-F7E84A74800F}" dt="2021-09-13T20:32:27.532" v="108" actId="478"/>
          <ac:spMkLst>
            <pc:docMk/>
            <pc:sldMk cId="3451556450" sldId="8746"/>
            <ac:spMk id="6" creationId="{402B0401-CF23-42D8-BC71-89337F6E807E}"/>
          </ac:spMkLst>
        </pc:spChg>
        <pc:spChg chg="add del mod">
          <ac:chgData name="HilarioC" userId="b790f688-0c99-421d-ad08-5e0c6e6e58c5" providerId="ADAL" clId="{991F9633-45E3-4359-B8E5-F7E84A74800F}" dt="2021-09-13T20:32:27.532" v="108" actId="478"/>
          <ac:spMkLst>
            <pc:docMk/>
            <pc:sldMk cId="3451556450" sldId="8746"/>
            <ac:spMk id="7" creationId="{B40E9B0E-CD95-4ECE-A003-59CED931771C}"/>
          </ac:spMkLst>
        </pc:spChg>
        <pc:spChg chg="mod">
          <ac:chgData name="HilarioC" userId="b790f688-0c99-421d-ad08-5e0c6e6e58c5" providerId="ADAL" clId="{991F9633-45E3-4359-B8E5-F7E84A74800F}" dt="2021-09-13T20:22:18.078" v="25" actId="20577"/>
          <ac:spMkLst>
            <pc:docMk/>
            <pc:sldMk cId="3451556450" sldId="8746"/>
            <ac:spMk id="19458" creationId="{00000000-0000-0000-0000-000000000000}"/>
          </ac:spMkLst>
        </pc:spChg>
      </pc:sldChg>
      <pc:sldChg chg="addSp delSp modSp add mod setBg modAnim">
        <pc:chgData name="HilarioC" userId="b790f688-0c99-421d-ad08-5e0c6e6e58c5" providerId="ADAL" clId="{991F9633-45E3-4359-B8E5-F7E84A74800F}" dt="2021-09-13T20:39:34.861" v="254"/>
        <pc:sldMkLst>
          <pc:docMk/>
          <pc:sldMk cId="71518166" sldId="8747"/>
        </pc:sldMkLst>
        <pc:spChg chg="add del">
          <ac:chgData name="HilarioC" userId="b790f688-0c99-421d-ad08-5e0c6e6e58c5" providerId="ADAL" clId="{991F9633-45E3-4359-B8E5-F7E84A74800F}" dt="2021-09-13T20:39:00.178" v="250" actId="26606"/>
          <ac:spMkLst>
            <pc:docMk/>
            <pc:sldMk cId="71518166" sldId="8747"/>
            <ac:spMk id="5" creationId="{42A4FC2C-047E-45A5-965D-8E1E3BF09BC6}"/>
          </ac:spMkLst>
        </pc:spChg>
        <pc:spChg chg="add del">
          <ac:chgData name="HilarioC" userId="b790f688-0c99-421d-ad08-5e0c6e6e58c5" providerId="ADAL" clId="{991F9633-45E3-4359-B8E5-F7E84A74800F}" dt="2021-09-13T20:39:15.205" v="252" actId="26606"/>
          <ac:spMkLst>
            <pc:docMk/>
            <pc:sldMk cId="71518166" sldId="8747"/>
            <ac:spMk id="6" creationId="{42A4FC2C-047E-45A5-965D-8E1E3BF09BC6}"/>
          </ac:spMkLst>
        </pc:spChg>
        <pc:spChg chg="del">
          <ac:chgData name="HilarioC" userId="b790f688-0c99-421d-ad08-5e0c6e6e58c5" providerId="ADAL" clId="{991F9633-45E3-4359-B8E5-F7E84A74800F}" dt="2021-09-13T20:38:47.106" v="245" actId="478"/>
          <ac:spMkLst>
            <pc:docMk/>
            <pc:sldMk cId="71518166" sldId="8747"/>
            <ac:spMk id="8" creationId="{00000000-0000-0000-0000-000000000000}"/>
          </ac:spMkLst>
        </pc:spChg>
        <pc:spChg chg="del mod">
          <ac:chgData name="HilarioC" userId="b790f688-0c99-421d-ad08-5e0c6e6e58c5" providerId="ADAL" clId="{991F9633-45E3-4359-B8E5-F7E84A74800F}" dt="2021-09-13T20:38:47.106" v="245" actId="478"/>
          <ac:spMkLst>
            <pc:docMk/>
            <pc:sldMk cId="71518166" sldId="8747"/>
            <ac:spMk id="19458" creationId="{00000000-0000-0000-0000-000000000000}"/>
          </ac:spMkLst>
        </pc:spChg>
        <pc:picChg chg="add mod">
          <ac:chgData name="HilarioC" userId="b790f688-0c99-421d-ad08-5e0c6e6e58c5" providerId="ADAL" clId="{991F9633-45E3-4359-B8E5-F7E84A74800F}" dt="2021-09-13T20:39:15.205" v="252" actId="26606"/>
          <ac:picMkLst>
            <pc:docMk/>
            <pc:sldMk cId="71518166" sldId="8747"/>
            <ac:picMk id="3" creationId="{1244701A-B406-424C-80AD-036A0F89E8B1}"/>
          </ac:picMkLst>
        </pc:picChg>
      </pc:sldChg>
      <pc:sldChg chg="addSp delSp modSp add modAnim">
        <pc:chgData name="HilarioC" userId="b790f688-0c99-421d-ad08-5e0c6e6e58c5" providerId="ADAL" clId="{991F9633-45E3-4359-B8E5-F7E84A74800F}" dt="2021-09-13T20:56:20.591" v="499"/>
        <pc:sldMkLst>
          <pc:docMk/>
          <pc:sldMk cId="1506119673" sldId="8748"/>
        </pc:sldMkLst>
        <pc:spChg chg="add del mod">
          <ac:chgData name="HilarioC" userId="b790f688-0c99-421d-ad08-5e0c6e6e58c5" providerId="ADAL" clId="{991F9633-45E3-4359-B8E5-F7E84A74800F}" dt="2021-09-13T20:51:17.544" v="411"/>
          <ac:spMkLst>
            <pc:docMk/>
            <pc:sldMk cId="1506119673" sldId="8748"/>
            <ac:spMk id="4" creationId="{F9CA183F-1BCC-48F0-9968-4F98588980D7}"/>
          </ac:spMkLst>
        </pc:spChg>
        <pc:spChg chg="mod">
          <ac:chgData name="HilarioC" userId="b790f688-0c99-421d-ad08-5e0c6e6e58c5" providerId="ADAL" clId="{991F9633-45E3-4359-B8E5-F7E84A74800F}" dt="2021-09-13T20:25:15.481" v="36" actId="20577"/>
          <ac:spMkLst>
            <pc:docMk/>
            <pc:sldMk cId="1506119673" sldId="8748"/>
            <ac:spMk id="8" creationId="{00000000-0000-0000-0000-000000000000}"/>
          </ac:spMkLst>
        </pc:spChg>
        <pc:spChg chg="mod">
          <ac:chgData name="HilarioC" userId="b790f688-0c99-421d-ad08-5e0c6e6e58c5" providerId="ADAL" clId="{991F9633-45E3-4359-B8E5-F7E84A74800F}" dt="2021-09-13T20:25:32.312" v="40" actId="20577"/>
          <ac:spMkLst>
            <pc:docMk/>
            <pc:sldMk cId="1506119673" sldId="8748"/>
            <ac:spMk id="19458" creationId="{00000000-0000-0000-0000-000000000000}"/>
          </ac:spMkLst>
        </pc:spChg>
      </pc:sldChg>
      <pc:sldChg chg="modSp add mod modAnim">
        <pc:chgData name="HilarioC" userId="b790f688-0c99-421d-ad08-5e0c6e6e58c5" providerId="ADAL" clId="{991F9633-45E3-4359-B8E5-F7E84A74800F}" dt="2021-09-13T21:00:15.052" v="547" actId="20577"/>
        <pc:sldMkLst>
          <pc:docMk/>
          <pc:sldMk cId="1109655232" sldId="8749"/>
        </pc:sldMkLst>
        <pc:spChg chg="mod">
          <ac:chgData name="HilarioC" userId="b790f688-0c99-421d-ad08-5e0c6e6e58c5" providerId="ADAL" clId="{991F9633-45E3-4359-B8E5-F7E84A74800F}" dt="2021-09-13T20:25:18.792" v="37" actId="20577"/>
          <ac:spMkLst>
            <pc:docMk/>
            <pc:sldMk cId="1109655232" sldId="8749"/>
            <ac:spMk id="8" creationId="{00000000-0000-0000-0000-000000000000}"/>
          </ac:spMkLst>
        </pc:spChg>
        <pc:spChg chg="mod">
          <ac:chgData name="HilarioC" userId="b790f688-0c99-421d-ad08-5e0c6e6e58c5" providerId="ADAL" clId="{991F9633-45E3-4359-B8E5-F7E84A74800F}" dt="2021-09-13T21:00:15.052" v="547" actId="20577"/>
          <ac:spMkLst>
            <pc:docMk/>
            <pc:sldMk cId="1109655232" sldId="8749"/>
            <ac:spMk id="19458" creationId="{00000000-0000-0000-0000-000000000000}"/>
          </ac:spMkLst>
        </pc:spChg>
      </pc:sldChg>
      <pc:sldChg chg="modSp add modAnim">
        <pc:chgData name="HilarioC" userId="b790f688-0c99-421d-ad08-5e0c6e6e58c5" providerId="ADAL" clId="{991F9633-45E3-4359-B8E5-F7E84A74800F}" dt="2021-09-13T21:09:31.397" v="615"/>
        <pc:sldMkLst>
          <pc:docMk/>
          <pc:sldMk cId="3067108154" sldId="8750"/>
        </pc:sldMkLst>
        <pc:spChg chg="mod">
          <ac:chgData name="HilarioC" userId="b790f688-0c99-421d-ad08-5e0c6e6e58c5" providerId="ADAL" clId="{991F9633-45E3-4359-B8E5-F7E84A74800F}" dt="2021-09-13T20:26:24.208" v="52" actId="20577"/>
          <ac:spMkLst>
            <pc:docMk/>
            <pc:sldMk cId="3067108154" sldId="8750"/>
            <ac:spMk id="19458" creationId="{00000000-0000-0000-0000-000000000000}"/>
          </ac:spMkLst>
        </pc:spChg>
      </pc:sldChg>
      <pc:sldChg chg="modSp add modAnim">
        <pc:chgData name="HilarioC" userId="b790f688-0c99-421d-ad08-5e0c6e6e58c5" providerId="ADAL" clId="{991F9633-45E3-4359-B8E5-F7E84A74800F}" dt="2021-09-13T21:05:06.581" v="590"/>
        <pc:sldMkLst>
          <pc:docMk/>
          <pc:sldMk cId="2226359030" sldId="8751"/>
        </pc:sldMkLst>
        <pc:spChg chg="mod">
          <ac:chgData name="HilarioC" userId="b790f688-0c99-421d-ad08-5e0c6e6e58c5" providerId="ADAL" clId="{991F9633-45E3-4359-B8E5-F7E84A74800F}" dt="2021-09-13T20:29:06.948" v="69" actId="207"/>
          <ac:spMkLst>
            <pc:docMk/>
            <pc:sldMk cId="2226359030" sldId="8751"/>
            <ac:spMk id="19458" creationId="{00000000-0000-0000-0000-000000000000}"/>
          </ac:spMkLst>
        </pc:spChg>
      </pc:sldChg>
      <pc:sldChg chg="modSp add del">
        <pc:chgData name="HilarioC" userId="b790f688-0c99-421d-ad08-5e0c6e6e58c5" providerId="ADAL" clId="{991F9633-45E3-4359-B8E5-F7E84A74800F}" dt="2021-09-13T20:28:26.803" v="65" actId="47"/>
        <pc:sldMkLst>
          <pc:docMk/>
          <pc:sldMk cId="4234507713" sldId="8751"/>
        </pc:sldMkLst>
        <pc:spChg chg="mod">
          <ac:chgData name="HilarioC" userId="b790f688-0c99-421d-ad08-5e0c6e6e58c5" providerId="ADAL" clId="{991F9633-45E3-4359-B8E5-F7E84A74800F}" dt="2021-09-13T20:27:03.925" v="55" actId="207"/>
          <ac:spMkLst>
            <pc:docMk/>
            <pc:sldMk cId="4234507713" sldId="8751"/>
            <ac:spMk id="19458" creationId="{00000000-0000-0000-0000-000000000000}"/>
          </ac:spMkLst>
        </pc:spChg>
      </pc:sldChg>
      <pc:sldChg chg="modSp add modAnim">
        <pc:chgData name="HilarioC" userId="b790f688-0c99-421d-ad08-5e0c6e6e58c5" providerId="ADAL" clId="{991F9633-45E3-4359-B8E5-F7E84A74800F}" dt="2021-09-13T21:05:08.890" v="591"/>
        <pc:sldMkLst>
          <pc:docMk/>
          <pc:sldMk cId="3971023240" sldId="8752"/>
        </pc:sldMkLst>
        <pc:spChg chg="mod">
          <ac:chgData name="HilarioC" userId="b790f688-0c99-421d-ad08-5e0c6e6e58c5" providerId="ADAL" clId="{991F9633-45E3-4359-B8E5-F7E84A74800F}" dt="2021-09-13T20:29:19.648" v="72" actId="207"/>
          <ac:spMkLst>
            <pc:docMk/>
            <pc:sldMk cId="3971023240" sldId="8752"/>
            <ac:spMk id="19458" creationId="{00000000-0000-0000-0000-000000000000}"/>
          </ac:spMkLst>
        </pc:spChg>
      </pc:sldChg>
      <pc:sldChg chg="add del ord">
        <pc:chgData name="HilarioC" userId="b790f688-0c99-421d-ad08-5e0c6e6e58c5" providerId="ADAL" clId="{991F9633-45E3-4359-B8E5-F7E84A74800F}" dt="2021-09-13T20:28:54.074" v="66" actId="47"/>
        <pc:sldMkLst>
          <pc:docMk/>
          <pc:sldMk cId="4173880844" sldId="8752"/>
        </pc:sldMkLst>
      </pc:sldChg>
      <pc:sldChg chg="modSp add modAnim">
        <pc:chgData name="HilarioC" userId="b790f688-0c99-421d-ad08-5e0c6e6e58c5" providerId="ADAL" clId="{991F9633-45E3-4359-B8E5-F7E84A74800F}" dt="2021-09-13T21:05:11.201" v="592"/>
        <pc:sldMkLst>
          <pc:docMk/>
          <pc:sldMk cId="2006235354" sldId="8753"/>
        </pc:sldMkLst>
        <pc:spChg chg="mod">
          <ac:chgData name="HilarioC" userId="b790f688-0c99-421d-ad08-5e0c6e6e58c5" providerId="ADAL" clId="{991F9633-45E3-4359-B8E5-F7E84A74800F}" dt="2021-09-13T20:29:33.012" v="75" actId="207"/>
          <ac:spMkLst>
            <pc:docMk/>
            <pc:sldMk cId="2006235354" sldId="8753"/>
            <ac:spMk id="19458" creationId="{00000000-0000-0000-0000-000000000000}"/>
          </ac:spMkLst>
        </pc:spChg>
      </pc:sldChg>
      <pc:sldChg chg="addSp delSp modSp add mod delAnim modAnim">
        <pc:chgData name="HilarioC" userId="b790f688-0c99-421d-ad08-5e0c6e6e58c5" providerId="ADAL" clId="{991F9633-45E3-4359-B8E5-F7E84A74800F}" dt="2021-09-13T20:37:02.298" v="224" actId="20577"/>
        <pc:sldMkLst>
          <pc:docMk/>
          <pc:sldMk cId="2199862835" sldId="8754"/>
        </pc:sldMkLst>
        <pc:spChg chg="del">
          <ac:chgData name="HilarioC" userId="b790f688-0c99-421d-ad08-5e0c6e6e58c5" providerId="ADAL" clId="{991F9633-45E3-4359-B8E5-F7E84A74800F}" dt="2021-09-13T20:32:51.863" v="148" actId="478"/>
          <ac:spMkLst>
            <pc:docMk/>
            <pc:sldMk cId="2199862835" sldId="8754"/>
            <ac:spMk id="4" creationId="{8A9C07CB-CA79-491F-A33B-7FC92DD23D7A}"/>
          </ac:spMkLst>
        </pc:spChg>
        <pc:spChg chg="del">
          <ac:chgData name="HilarioC" userId="b790f688-0c99-421d-ad08-5e0c6e6e58c5" providerId="ADAL" clId="{991F9633-45E3-4359-B8E5-F7E84A74800F}" dt="2021-09-13T20:32:51.863" v="148" actId="478"/>
          <ac:spMkLst>
            <pc:docMk/>
            <pc:sldMk cId="2199862835" sldId="8754"/>
            <ac:spMk id="5" creationId="{7F917AC2-052C-4219-8417-265B985EE09D}"/>
          </ac:spMkLst>
        </pc:spChg>
        <pc:spChg chg="add mod">
          <ac:chgData name="HilarioC" userId="b790f688-0c99-421d-ad08-5e0c6e6e58c5" providerId="ADAL" clId="{991F9633-45E3-4359-B8E5-F7E84A74800F}" dt="2021-09-13T20:33:49.431" v="152" actId="14100"/>
          <ac:spMkLst>
            <pc:docMk/>
            <pc:sldMk cId="2199862835" sldId="8754"/>
            <ac:spMk id="6" creationId="{3879DCD1-8DAA-493B-B131-733F910979FC}"/>
          </ac:spMkLst>
        </pc:spChg>
        <pc:spChg chg="add mod">
          <ac:chgData name="HilarioC" userId="b790f688-0c99-421d-ad08-5e0c6e6e58c5" providerId="ADAL" clId="{991F9633-45E3-4359-B8E5-F7E84A74800F}" dt="2021-09-13T20:37:02.298" v="224" actId="20577"/>
          <ac:spMkLst>
            <pc:docMk/>
            <pc:sldMk cId="2199862835" sldId="8754"/>
            <ac:spMk id="7" creationId="{91C26158-494A-4C30-9C6A-590D3D010AE5}"/>
          </ac:spMkLst>
        </pc:spChg>
        <pc:spChg chg="mod">
          <ac:chgData name="HilarioC" userId="b790f688-0c99-421d-ad08-5e0c6e6e58c5" providerId="ADAL" clId="{991F9633-45E3-4359-B8E5-F7E84A74800F}" dt="2021-09-13T20:33:25.942" v="150" actId="207"/>
          <ac:spMkLst>
            <pc:docMk/>
            <pc:sldMk cId="2199862835" sldId="8754"/>
            <ac:spMk id="19458" creationId="{00000000-0000-0000-0000-000000000000}"/>
          </ac:spMkLst>
        </pc:spChg>
      </pc:sldChg>
      <pc:sldChg chg="modSp add modAnim">
        <pc:chgData name="HilarioC" userId="b790f688-0c99-421d-ad08-5e0c6e6e58c5" providerId="ADAL" clId="{991F9633-45E3-4359-B8E5-F7E84A74800F}" dt="2021-09-13T21:05:29.157" v="593"/>
        <pc:sldMkLst>
          <pc:docMk/>
          <pc:sldMk cId="144129523" sldId="8755"/>
        </pc:sldMkLst>
        <pc:spChg chg="mod">
          <ac:chgData name="HilarioC" userId="b790f688-0c99-421d-ad08-5e0c6e6e58c5" providerId="ADAL" clId="{991F9633-45E3-4359-B8E5-F7E84A74800F}" dt="2021-09-13T20:36:57.966" v="223" actId="20577"/>
          <ac:spMkLst>
            <pc:docMk/>
            <pc:sldMk cId="144129523" sldId="8755"/>
            <ac:spMk id="7" creationId="{91C26158-494A-4C30-9C6A-590D3D010AE5}"/>
          </ac:spMkLst>
        </pc:spChg>
      </pc:sldChg>
      <pc:sldChg chg="modSp add modAnim">
        <pc:chgData name="HilarioC" userId="b790f688-0c99-421d-ad08-5e0c6e6e58c5" providerId="ADAL" clId="{991F9633-45E3-4359-B8E5-F7E84A74800F}" dt="2021-09-13T22:38:54.294" v="862" actId="20577"/>
        <pc:sldMkLst>
          <pc:docMk/>
          <pc:sldMk cId="2364859453" sldId="8756"/>
        </pc:sldMkLst>
        <pc:spChg chg="mod">
          <ac:chgData name="HilarioC" userId="b790f688-0c99-421d-ad08-5e0c6e6e58c5" providerId="ADAL" clId="{991F9633-45E3-4359-B8E5-F7E84A74800F}" dt="2021-09-13T22:38:54.294" v="862" actId="20577"/>
          <ac:spMkLst>
            <pc:docMk/>
            <pc:sldMk cId="2364859453" sldId="8756"/>
            <ac:spMk id="7" creationId="{91C26158-494A-4C30-9C6A-590D3D010AE5}"/>
          </ac:spMkLst>
        </pc:spChg>
      </pc:sldChg>
      <pc:sldChg chg="addSp delSp modSp add mod setBg">
        <pc:chgData name="HilarioC" userId="b790f688-0c99-421d-ad08-5e0c6e6e58c5" providerId="ADAL" clId="{991F9633-45E3-4359-B8E5-F7E84A74800F}" dt="2021-09-13T20:41:01.637" v="278" actId="26606"/>
        <pc:sldMkLst>
          <pc:docMk/>
          <pc:sldMk cId="3197060358" sldId="8757"/>
        </pc:sldMkLst>
        <pc:spChg chg="add del">
          <ac:chgData name="HilarioC" userId="b790f688-0c99-421d-ad08-5e0c6e6e58c5" providerId="ADAL" clId="{991F9633-45E3-4359-B8E5-F7E84A74800F}" dt="2021-09-13T20:41:01.637" v="278" actId="26606"/>
          <ac:spMkLst>
            <pc:docMk/>
            <pc:sldMk cId="3197060358" sldId="8757"/>
            <ac:spMk id="17" creationId="{E8DC6FCD-811B-436E-9FEE-FC957486CD7E}"/>
          </ac:spMkLst>
        </pc:spChg>
        <pc:spChg chg="add">
          <ac:chgData name="HilarioC" userId="b790f688-0c99-421d-ad08-5e0c6e6e58c5" providerId="ADAL" clId="{991F9633-45E3-4359-B8E5-F7E84A74800F}" dt="2021-09-13T20:41:01.637" v="278" actId="26606"/>
          <ac:spMkLst>
            <pc:docMk/>
            <pc:sldMk cId="3197060358" sldId="8757"/>
            <ac:spMk id="22" creationId="{E8DC6FCD-811B-436E-9FEE-FC957486CD7E}"/>
          </ac:spMkLst>
        </pc:spChg>
        <pc:picChg chg="del">
          <ac:chgData name="HilarioC" userId="b790f688-0c99-421d-ad08-5e0c6e6e58c5" providerId="ADAL" clId="{991F9633-45E3-4359-B8E5-F7E84A74800F}" dt="2021-09-13T20:39:41.875" v="256" actId="478"/>
          <ac:picMkLst>
            <pc:docMk/>
            <pc:sldMk cId="3197060358" sldId="8757"/>
            <ac:picMk id="3" creationId="{1244701A-B406-424C-80AD-036A0F89E8B1}"/>
          </ac:picMkLst>
        </pc:picChg>
        <pc:picChg chg="add mod ord">
          <ac:chgData name="HilarioC" userId="b790f688-0c99-421d-ad08-5e0c6e6e58c5" providerId="ADAL" clId="{991F9633-45E3-4359-B8E5-F7E84A74800F}" dt="2021-09-13T20:41:01.637" v="278" actId="26606"/>
          <ac:picMkLst>
            <pc:docMk/>
            <pc:sldMk cId="3197060358" sldId="8757"/>
            <ac:picMk id="4" creationId="{EECFA0BD-C58D-4812-A7E7-8ADCD5F8CE12}"/>
          </ac:picMkLst>
        </pc:picChg>
        <pc:picChg chg="add mod">
          <ac:chgData name="HilarioC" userId="b790f688-0c99-421d-ad08-5e0c6e6e58c5" providerId="ADAL" clId="{991F9633-45E3-4359-B8E5-F7E84A74800F}" dt="2021-09-13T20:40:05.185" v="273" actId="26606"/>
          <ac:picMkLst>
            <pc:docMk/>
            <pc:sldMk cId="3197060358" sldId="8757"/>
            <ac:picMk id="6" creationId="{E8CD7D74-696E-4833-9587-3028EAACAD89}"/>
          </ac:picMkLst>
        </pc:picChg>
        <pc:picChg chg="add mod">
          <ac:chgData name="HilarioC" userId="b790f688-0c99-421d-ad08-5e0c6e6e58c5" providerId="ADAL" clId="{991F9633-45E3-4359-B8E5-F7E84A74800F}" dt="2021-09-13T20:40:05.185" v="273" actId="26606"/>
          <ac:picMkLst>
            <pc:docMk/>
            <pc:sldMk cId="3197060358" sldId="8757"/>
            <ac:picMk id="8" creationId="{1F7F3A17-FBAE-4994-8222-6D256DB257D2}"/>
          </ac:picMkLst>
        </pc:picChg>
        <pc:picChg chg="add del mod">
          <ac:chgData name="HilarioC" userId="b790f688-0c99-421d-ad08-5e0c6e6e58c5" providerId="ADAL" clId="{991F9633-45E3-4359-B8E5-F7E84A74800F}" dt="2021-09-13T20:39:57.204" v="269" actId="478"/>
          <ac:picMkLst>
            <pc:docMk/>
            <pc:sldMk cId="3197060358" sldId="8757"/>
            <ac:picMk id="10" creationId="{F31178B7-78BE-4C5E-A3ED-E562991EDA6D}"/>
          </ac:picMkLst>
        </pc:picChg>
        <pc:picChg chg="add del mod">
          <ac:chgData name="HilarioC" userId="b790f688-0c99-421d-ad08-5e0c6e6e58c5" providerId="ADAL" clId="{991F9633-45E3-4359-B8E5-F7E84A74800F}" dt="2021-09-13T20:40:55.463" v="274" actId="478"/>
          <ac:picMkLst>
            <pc:docMk/>
            <pc:sldMk cId="3197060358" sldId="8757"/>
            <ac:picMk id="12" creationId="{E96CF9A1-CDC5-47D2-AA0D-A94B934E85C6}"/>
          </ac:picMkLst>
        </pc:picChg>
        <pc:picChg chg="add mod">
          <ac:chgData name="HilarioC" userId="b790f688-0c99-421d-ad08-5e0c6e6e58c5" providerId="ADAL" clId="{991F9633-45E3-4359-B8E5-F7E84A74800F}" dt="2021-09-13T20:41:01.637" v="278" actId="26606"/>
          <ac:picMkLst>
            <pc:docMk/>
            <pc:sldMk cId="3197060358" sldId="8757"/>
            <ac:picMk id="14" creationId="{34C0A322-9958-4BDF-B32F-3936EDD4F13D}"/>
          </ac:picMkLst>
        </pc:picChg>
      </pc:sldChg>
      <pc:sldChg chg="modSp add ord modAnim">
        <pc:chgData name="HilarioC" userId="b790f688-0c99-421d-ad08-5e0c6e6e58c5" providerId="ADAL" clId="{991F9633-45E3-4359-B8E5-F7E84A74800F}" dt="2021-09-13T21:06:04.738" v="596"/>
        <pc:sldMkLst>
          <pc:docMk/>
          <pc:sldMk cId="823526455" sldId="8758"/>
        </pc:sldMkLst>
        <pc:spChg chg="mod">
          <ac:chgData name="HilarioC" userId="b790f688-0c99-421d-ad08-5e0c6e6e58c5" providerId="ADAL" clId="{991F9633-45E3-4359-B8E5-F7E84A74800F}" dt="2021-09-13T20:41:45.744" v="288" actId="20577"/>
          <ac:spMkLst>
            <pc:docMk/>
            <pc:sldMk cId="823526455" sldId="8758"/>
            <ac:spMk id="7" creationId="{91C26158-494A-4C30-9C6A-590D3D010AE5}"/>
          </ac:spMkLst>
        </pc:spChg>
      </pc:sldChg>
      <pc:sldChg chg="modSp add modAnim">
        <pc:chgData name="HilarioC" userId="b790f688-0c99-421d-ad08-5e0c6e6e58c5" providerId="ADAL" clId="{991F9633-45E3-4359-B8E5-F7E84A74800F}" dt="2021-09-13T21:06:14.323" v="597"/>
        <pc:sldMkLst>
          <pc:docMk/>
          <pc:sldMk cId="2396630046" sldId="8759"/>
        </pc:sldMkLst>
        <pc:spChg chg="mod">
          <ac:chgData name="HilarioC" userId="b790f688-0c99-421d-ad08-5e0c6e6e58c5" providerId="ADAL" clId="{991F9633-45E3-4359-B8E5-F7E84A74800F}" dt="2021-09-13T20:46:47.571" v="309" actId="20577"/>
          <ac:spMkLst>
            <pc:docMk/>
            <pc:sldMk cId="2396630046" sldId="8759"/>
            <ac:spMk id="7" creationId="{91C26158-494A-4C30-9C6A-590D3D010AE5}"/>
          </ac:spMkLst>
        </pc:spChg>
      </pc:sldChg>
      <pc:sldChg chg="modSp add modAnim">
        <pc:chgData name="HilarioC" userId="b790f688-0c99-421d-ad08-5e0c6e6e58c5" providerId="ADAL" clId="{991F9633-45E3-4359-B8E5-F7E84A74800F}" dt="2021-09-13T21:06:21.282" v="598"/>
        <pc:sldMkLst>
          <pc:docMk/>
          <pc:sldMk cId="876821682" sldId="8760"/>
        </pc:sldMkLst>
        <pc:spChg chg="mod">
          <ac:chgData name="HilarioC" userId="b790f688-0c99-421d-ad08-5e0c6e6e58c5" providerId="ADAL" clId="{991F9633-45E3-4359-B8E5-F7E84A74800F}" dt="2021-09-13T20:47:06.644" v="317"/>
          <ac:spMkLst>
            <pc:docMk/>
            <pc:sldMk cId="876821682" sldId="8760"/>
            <ac:spMk id="7" creationId="{91C26158-494A-4C30-9C6A-590D3D010AE5}"/>
          </ac:spMkLst>
        </pc:spChg>
      </pc:sldChg>
      <pc:sldChg chg="delSp modSp add mod delAnim">
        <pc:chgData name="HilarioC" userId="b790f688-0c99-421d-ad08-5e0c6e6e58c5" providerId="ADAL" clId="{991F9633-45E3-4359-B8E5-F7E84A74800F}" dt="2021-09-13T20:50:10.089" v="367" actId="20577"/>
        <pc:sldMkLst>
          <pc:docMk/>
          <pc:sldMk cId="1938713277" sldId="8761"/>
        </pc:sldMkLst>
        <pc:spChg chg="del">
          <ac:chgData name="HilarioC" userId="b790f688-0c99-421d-ad08-5e0c6e6e58c5" providerId="ADAL" clId="{991F9633-45E3-4359-B8E5-F7E84A74800F}" dt="2021-09-13T20:48:32.420" v="319" actId="478"/>
          <ac:spMkLst>
            <pc:docMk/>
            <pc:sldMk cId="1938713277" sldId="8761"/>
            <ac:spMk id="6" creationId="{3879DCD1-8DAA-493B-B131-733F910979FC}"/>
          </ac:spMkLst>
        </pc:spChg>
        <pc:spChg chg="del">
          <ac:chgData name="HilarioC" userId="b790f688-0c99-421d-ad08-5e0c6e6e58c5" providerId="ADAL" clId="{991F9633-45E3-4359-B8E5-F7E84A74800F}" dt="2021-09-13T20:48:32.420" v="319" actId="478"/>
          <ac:spMkLst>
            <pc:docMk/>
            <pc:sldMk cId="1938713277" sldId="8761"/>
            <ac:spMk id="7" creationId="{91C26158-494A-4C30-9C6A-590D3D010AE5}"/>
          </ac:spMkLst>
        </pc:spChg>
        <pc:spChg chg="mod">
          <ac:chgData name="HilarioC" userId="b790f688-0c99-421d-ad08-5e0c6e6e58c5" providerId="ADAL" clId="{991F9633-45E3-4359-B8E5-F7E84A74800F}" dt="2021-09-13T20:50:10.089" v="367" actId="20577"/>
          <ac:spMkLst>
            <pc:docMk/>
            <pc:sldMk cId="1938713277" sldId="8761"/>
            <ac:spMk id="19458" creationId="{00000000-0000-0000-0000-000000000000}"/>
          </ac:spMkLst>
        </pc:spChg>
      </pc:sldChg>
      <pc:sldChg chg="addSp delSp modSp add mod delAnim modAnim">
        <pc:chgData name="HilarioC" userId="b790f688-0c99-421d-ad08-5e0c6e6e58c5" providerId="ADAL" clId="{991F9633-45E3-4359-B8E5-F7E84A74800F}" dt="2021-09-13T22:50:08.733" v="868" actId="207"/>
        <pc:sldMkLst>
          <pc:docMk/>
          <pc:sldMk cId="2424388232" sldId="8762"/>
        </pc:sldMkLst>
        <pc:spChg chg="add mod">
          <ac:chgData name="HilarioC" userId="b790f688-0c99-421d-ad08-5e0c6e6e58c5" providerId="ADAL" clId="{991F9633-45E3-4359-B8E5-F7E84A74800F}" dt="2021-09-13T22:50:04.439" v="867" actId="1076"/>
          <ac:spMkLst>
            <pc:docMk/>
            <pc:sldMk cId="2424388232" sldId="8762"/>
            <ac:spMk id="4" creationId="{250C4F18-B3C0-414C-A5B6-7F662949D299}"/>
          </ac:spMkLst>
        </pc:spChg>
        <pc:spChg chg="add mod">
          <ac:chgData name="HilarioC" userId="b790f688-0c99-421d-ad08-5e0c6e6e58c5" providerId="ADAL" clId="{991F9633-45E3-4359-B8E5-F7E84A74800F}" dt="2021-09-13T22:50:04.439" v="867" actId="1076"/>
          <ac:spMkLst>
            <pc:docMk/>
            <pc:sldMk cId="2424388232" sldId="8762"/>
            <ac:spMk id="5" creationId="{22B2803D-FB81-4B99-93D7-57F89D46A818}"/>
          </ac:spMkLst>
        </pc:spChg>
        <pc:spChg chg="add mod">
          <ac:chgData name="HilarioC" userId="b790f688-0c99-421d-ad08-5e0c6e6e58c5" providerId="ADAL" clId="{991F9633-45E3-4359-B8E5-F7E84A74800F}" dt="2021-09-13T20:53:03.143" v="436" actId="164"/>
          <ac:spMkLst>
            <pc:docMk/>
            <pc:sldMk cId="2424388232" sldId="8762"/>
            <ac:spMk id="6" creationId="{B531AD3A-AB11-4850-9A0E-C7D0BE2F7A17}"/>
          </ac:spMkLst>
        </pc:spChg>
        <pc:spChg chg="add del mod">
          <ac:chgData name="HilarioC" userId="b790f688-0c99-421d-ad08-5e0c6e6e58c5" providerId="ADAL" clId="{991F9633-45E3-4359-B8E5-F7E84A74800F}" dt="2021-09-13T20:51:49.098" v="418" actId="478"/>
          <ac:spMkLst>
            <pc:docMk/>
            <pc:sldMk cId="2424388232" sldId="8762"/>
            <ac:spMk id="7" creationId="{8D401C3A-561C-495A-9A65-2A62D73F1F67}"/>
          </ac:spMkLst>
        </pc:spChg>
        <pc:spChg chg="add mod">
          <ac:chgData name="HilarioC" userId="b790f688-0c99-421d-ad08-5e0c6e6e58c5" providerId="ADAL" clId="{991F9633-45E3-4359-B8E5-F7E84A74800F}" dt="2021-09-13T20:53:03.143" v="436" actId="164"/>
          <ac:spMkLst>
            <pc:docMk/>
            <pc:sldMk cId="2424388232" sldId="8762"/>
            <ac:spMk id="9" creationId="{8AEE5F6B-312D-4B2C-9871-2DCD0304B959}"/>
          </ac:spMkLst>
        </pc:spChg>
        <pc:spChg chg="add mod">
          <ac:chgData name="HilarioC" userId="b790f688-0c99-421d-ad08-5e0c6e6e58c5" providerId="ADAL" clId="{991F9633-45E3-4359-B8E5-F7E84A74800F}" dt="2021-09-13T20:53:03.143" v="436" actId="164"/>
          <ac:spMkLst>
            <pc:docMk/>
            <pc:sldMk cId="2424388232" sldId="8762"/>
            <ac:spMk id="10" creationId="{A16FB2AB-508B-4997-86D8-78A2F84F1A7E}"/>
          </ac:spMkLst>
        </pc:spChg>
        <pc:spChg chg="add mod">
          <ac:chgData name="HilarioC" userId="b790f688-0c99-421d-ad08-5e0c6e6e58c5" providerId="ADAL" clId="{991F9633-45E3-4359-B8E5-F7E84A74800F}" dt="2021-09-13T20:53:03.143" v="436" actId="164"/>
          <ac:spMkLst>
            <pc:docMk/>
            <pc:sldMk cId="2424388232" sldId="8762"/>
            <ac:spMk id="11" creationId="{07EB7FAD-4A28-4741-8BEB-81174EBEBCCA}"/>
          </ac:spMkLst>
        </pc:spChg>
        <pc:spChg chg="add mod">
          <ac:chgData name="HilarioC" userId="b790f688-0c99-421d-ad08-5e0c6e6e58c5" providerId="ADAL" clId="{991F9633-45E3-4359-B8E5-F7E84A74800F}" dt="2021-09-13T20:53:45.547" v="451" actId="1076"/>
          <ac:spMkLst>
            <pc:docMk/>
            <pc:sldMk cId="2424388232" sldId="8762"/>
            <ac:spMk id="12" creationId="{73531341-DA76-40DB-9936-7B88191BA09B}"/>
          </ac:spMkLst>
        </pc:spChg>
        <pc:spChg chg="add mod">
          <ac:chgData name="HilarioC" userId="b790f688-0c99-421d-ad08-5e0c6e6e58c5" providerId="ADAL" clId="{991F9633-45E3-4359-B8E5-F7E84A74800F}" dt="2021-09-13T20:53:49.903" v="452" actId="20577"/>
          <ac:spMkLst>
            <pc:docMk/>
            <pc:sldMk cId="2424388232" sldId="8762"/>
            <ac:spMk id="13" creationId="{362E17EC-116D-416F-9CEE-F20BB53A2C05}"/>
          </ac:spMkLst>
        </pc:spChg>
        <pc:spChg chg="add mod">
          <ac:chgData name="HilarioC" userId="b790f688-0c99-421d-ad08-5e0c6e6e58c5" providerId="ADAL" clId="{991F9633-45E3-4359-B8E5-F7E84A74800F}" dt="2021-09-13T20:54:32.711" v="475" actId="255"/>
          <ac:spMkLst>
            <pc:docMk/>
            <pc:sldMk cId="2424388232" sldId="8762"/>
            <ac:spMk id="14" creationId="{13FD17D5-EBF1-48D2-87F6-054ACAD41408}"/>
          </ac:spMkLst>
        </pc:spChg>
        <pc:spChg chg="add mod">
          <ac:chgData name="HilarioC" userId="b790f688-0c99-421d-ad08-5e0c6e6e58c5" providerId="ADAL" clId="{991F9633-45E3-4359-B8E5-F7E84A74800F}" dt="2021-09-13T21:07:54.979" v="607" actId="20577"/>
          <ac:spMkLst>
            <pc:docMk/>
            <pc:sldMk cId="2424388232" sldId="8762"/>
            <ac:spMk id="15" creationId="{38C8CF06-F3C3-4058-B997-475DAAF27976}"/>
          </ac:spMkLst>
        </pc:spChg>
        <pc:spChg chg="mod">
          <ac:chgData name="HilarioC" userId="b790f688-0c99-421d-ad08-5e0c6e6e58c5" providerId="ADAL" clId="{991F9633-45E3-4359-B8E5-F7E84A74800F}" dt="2021-09-13T22:50:08.733" v="868" actId="207"/>
          <ac:spMkLst>
            <pc:docMk/>
            <pc:sldMk cId="2424388232" sldId="8762"/>
            <ac:spMk id="19458" creationId="{00000000-0000-0000-0000-000000000000}"/>
          </ac:spMkLst>
        </pc:spChg>
        <pc:grpChg chg="add mod">
          <ac:chgData name="HilarioC" userId="b790f688-0c99-421d-ad08-5e0c6e6e58c5" providerId="ADAL" clId="{991F9633-45E3-4359-B8E5-F7E84A74800F}" dt="2021-09-13T20:53:03.143" v="436" actId="164"/>
          <ac:grpSpMkLst>
            <pc:docMk/>
            <pc:sldMk cId="2424388232" sldId="8762"/>
            <ac:grpSpMk id="2" creationId="{F763A7EC-A954-45A9-BA38-89E76653C68C}"/>
          </ac:grpSpMkLst>
        </pc:grpChg>
      </pc:sldChg>
      <pc:sldChg chg="addSp delSp modSp add mod delAnim modAnim">
        <pc:chgData name="HilarioC" userId="b790f688-0c99-421d-ad08-5e0c6e6e58c5" providerId="ADAL" clId="{991F9633-45E3-4359-B8E5-F7E84A74800F}" dt="2021-09-13T22:53:41.939" v="869" actId="20577"/>
        <pc:sldMkLst>
          <pc:docMk/>
          <pc:sldMk cId="1324023623" sldId="8763"/>
        </pc:sldMkLst>
        <pc:spChg chg="mod">
          <ac:chgData name="HilarioC" userId="b790f688-0c99-421d-ad08-5e0c6e6e58c5" providerId="ADAL" clId="{991F9633-45E3-4359-B8E5-F7E84A74800F}" dt="2021-09-13T20:55:49.787" v="492" actId="1038"/>
          <ac:spMkLst>
            <pc:docMk/>
            <pc:sldMk cId="1324023623" sldId="8763"/>
            <ac:spMk id="4" creationId="{250C4F18-B3C0-414C-A5B6-7F662949D299}"/>
          </ac:spMkLst>
        </pc:spChg>
        <pc:spChg chg="mod">
          <ac:chgData name="HilarioC" userId="b790f688-0c99-421d-ad08-5e0c6e6e58c5" providerId="ADAL" clId="{991F9633-45E3-4359-B8E5-F7E84A74800F}" dt="2021-09-13T20:55:49.787" v="492" actId="1038"/>
          <ac:spMkLst>
            <pc:docMk/>
            <pc:sldMk cId="1324023623" sldId="8763"/>
            <ac:spMk id="5" creationId="{22B2803D-FB81-4B99-93D7-57F89D46A818}"/>
          </ac:spMkLst>
        </pc:spChg>
        <pc:spChg chg="del">
          <ac:chgData name="HilarioC" userId="b790f688-0c99-421d-ad08-5e0c6e6e58c5" providerId="ADAL" clId="{991F9633-45E3-4359-B8E5-F7E84A74800F}" dt="2021-09-13T20:55:23.425" v="478" actId="478"/>
          <ac:spMkLst>
            <pc:docMk/>
            <pc:sldMk cId="1324023623" sldId="8763"/>
            <ac:spMk id="12" creationId="{73531341-DA76-40DB-9936-7B88191BA09B}"/>
          </ac:spMkLst>
        </pc:spChg>
        <pc:spChg chg="del">
          <ac:chgData name="HilarioC" userId="b790f688-0c99-421d-ad08-5e0c6e6e58c5" providerId="ADAL" clId="{991F9633-45E3-4359-B8E5-F7E84A74800F}" dt="2021-09-13T20:55:23.425" v="478" actId="478"/>
          <ac:spMkLst>
            <pc:docMk/>
            <pc:sldMk cId="1324023623" sldId="8763"/>
            <ac:spMk id="13" creationId="{362E17EC-116D-416F-9CEE-F20BB53A2C05}"/>
          </ac:spMkLst>
        </pc:spChg>
        <pc:spChg chg="del">
          <ac:chgData name="HilarioC" userId="b790f688-0c99-421d-ad08-5e0c6e6e58c5" providerId="ADAL" clId="{991F9633-45E3-4359-B8E5-F7E84A74800F}" dt="2021-09-13T20:55:23.425" v="478" actId="478"/>
          <ac:spMkLst>
            <pc:docMk/>
            <pc:sldMk cId="1324023623" sldId="8763"/>
            <ac:spMk id="14" creationId="{13FD17D5-EBF1-48D2-87F6-054ACAD41408}"/>
          </ac:spMkLst>
        </pc:spChg>
        <pc:spChg chg="del">
          <ac:chgData name="HilarioC" userId="b790f688-0c99-421d-ad08-5e0c6e6e58c5" providerId="ADAL" clId="{991F9633-45E3-4359-B8E5-F7E84A74800F}" dt="2021-09-13T20:55:23.425" v="478" actId="478"/>
          <ac:spMkLst>
            <pc:docMk/>
            <pc:sldMk cId="1324023623" sldId="8763"/>
            <ac:spMk id="15" creationId="{38C8CF06-F3C3-4058-B997-475DAAF27976}"/>
          </ac:spMkLst>
        </pc:spChg>
        <pc:spChg chg="add mod">
          <ac:chgData name="HilarioC" userId="b790f688-0c99-421d-ad08-5e0c6e6e58c5" providerId="ADAL" clId="{991F9633-45E3-4359-B8E5-F7E84A74800F}" dt="2021-09-13T20:55:58.454" v="494" actId="1076"/>
          <ac:spMkLst>
            <pc:docMk/>
            <pc:sldMk cId="1324023623" sldId="8763"/>
            <ac:spMk id="16" creationId="{DEDCC463-80DA-4996-BEA4-E65E345DC8C8}"/>
          </ac:spMkLst>
        </pc:spChg>
        <pc:spChg chg="add mod">
          <ac:chgData name="HilarioC" userId="b790f688-0c99-421d-ad08-5e0c6e6e58c5" providerId="ADAL" clId="{991F9633-45E3-4359-B8E5-F7E84A74800F}" dt="2021-09-13T22:53:41.939" v="869" actId="20577"/>
          <ac:spMkLst>
            <pc:docMk/>
            <pc:sldMk cId="1324023623" sldId="8763"/>
            <ac:spMk id="17" creationId="{4CC00CCD-DBB3-4205-BCDB-B3826E4B23C4}"/>
          </ac:spMkLst>
        </pc:spChg>
        <pc:grpChg chg="del">
          <ac:chgData name="HilarioC" userId="b790f688-0c99-421d-ad08-5e0c6e6e58c5" providerId="ADAL" clId="{991F9633-45E3-4359-B8E5-F7E84A74800F}" dt="2021-09-13T20:55:23.425" v="478" actId="478"/>
          <ac:grpSpMkLst>
            <pc:docMk/>
            <pc:sldMk cId="1324023623" sldId="8763"/>
            <ac:grpSpMk id="2" creationId="{F763A7EC-A954-45A9-BA38-89E76653C68C}"/>
          </ac:grpSpMkLst>
        </pc:grpChg>
      </pc:sldChg>
      <pc:sldChg chg="modSp add mod">
        <pc:chgData name="HilarioC" userId="b790f688-0c99-421d-ad08-5e0c6e6e58c5" providerId="ADAL" clId="{991F9633-45E3-4359-B8E5-F7E84A74800F}" dt="2021-09-13T21:00:21.955" v="548"/>
        <pc:sldMkLst>
          <pc:docMk/>
          <pc:sldMk cId="361990951" sldId="8764"/>
        </pc:sldMkLst>
        <pc:spChg chg="mod">
          <ac:chgData name="HilarioC" userId="b790f688-0c99-421d-ad08-5e0c6e6e58c5" providerId="ADAL" clId="{991F9633-45E3-4359-B8E5-F7E84A74800F}" dt="2021-09-13T21:00:21.955" v="548"/>
          <ac:spMkLst>
            <pc:docMk/>
            <pc:sldMk cId="361990951" sldId="8764"/>
            <ac:spMk id="19458" creationId="{00000000-0000-0000-0000-000000000000}"/>
          </ac:spMkLst>
        </pc:spChg>
      </pc:sldChg>
      <pc:sldChg chg="add del modAnim">
        <pc:chgData name="HilarioC" userId="b790f688-0c99-421d-ad08-5e0c6e6e58c5" providerId="ADAL" clId="{991F9633-45E3-4359-B8E5-F7E84A74800F}" dt="2021-09-13T20:56:32.331" v="502" actId="47"/>
        <pc:sldMkLst>
          <pc:docMk/>
          <pc:sldMk cId="3789780736" sldId="8764"/>
        </pc:sldMkLst>
      </pc:sldChg>
      <pc:sldChg chg="modSp add mod ord">
        <pc:chgData name="HilarioC" userId="b790f688-0c99-421d-ad08-5e0c6e6e58c5" providerId="ADAL" clId="{991F9633-45E3-4359-B8E5-F7E84A74800F}" dt="2021-09-13T21:02:10.917" v="554" actId="207"/>
        <pc:sldMkLst>
          <pc:docMk/>
          <pc:sldMk cId="672391493" sldId="8765"/>
        </pc:sldMkLst>
        <pc:spChg chg="mod">
          <ac:chgData name="HilarioC" userId="b790f688-0c99-421d-ad08-5e0c6e6e58c5" providerId="ADAL" clId="{991F9633-45E3-4359-B8E5-F7E84A74800F}" dt="2021-09-13T21:02:10.917" v="554" actId="207"/>
          <ac:spMkLst>
            <pc:docMk/>
            <pc:sldMk cId="672391493" sldId="8765"/>
            <ac:spMk id="19458" creationId="{00000000-0000-0000-0000-000000000000}"/>
          </ac:spMkLst>
        </pc:spChg>
      </pc:sldChg>
      <pc:sldChg chg="addSp modSp add mod modAnim">
        <pc:chgData name="HilarioC" userId="b790f688-0c99-421d-ad08-5e0c6e6e58c5" providerId="ADAL" clId="{991F9633-45E3-4359-B8E5-F7E84A74800F}" dt="2021-09-13T21:03:23.979" v="581" actId="20577"/>
        <pc:sldMkLst>
          <pc:docMk/>
          <pc:sldMk cId="914040752" sldId="8766"/>
        </pc:sldMkLst>
        <pc:spChg chg="add mod">
          <ac:chgData name="HilarioC" userId="b790f688-0c99-421d-ad08-5e0c6e6e58c5" providerId="ADAL" clId="{991F9633-45E3-4359-B8E5-F7E84A74800F}" dt="2021-09-13T21:03:16.065" v="575" actId="14100"/>
          <ac:spMkLst>
            <pc:docMk/>
            <pc:sldMk cId="914040752" sldId="8766"/>
            <ac:spMk id="4" creationId="{2C66F47E-B352-4CD1-8FB3-A60BB0096B65}"/>
          </ac:spMkLst>
        </pc:spChg>
        <pc:spChg chg="add mod">
          <ac:chgData name="HilarioC" userId="b790f688-0c99-421d-ad08-5e0c6e6e58c5" providerId="ADAL" clId="{991F9633-45E3-4359-B8E5-F7E84A74800F}" dt="2021-09-13T21:03:23.979" v="581" actId="20577"/>
          <ac:spMkLst>
            <pc:docMk/>
            <pc:sldMk cId="914040752" sldId="8766"/>
            <ac:spMk id="5" creationId="{88C5D703-61C5-48AD-93EC-F814C67D02BF}"/>
          </ac:spMkLst>
        </pc:spChg>
        <pc:spChg chg="mod">
          <ac:chgData name="HilarioC" userId="b790f688-0c99-421d-ad08-5e0c6e6e58c5" providerId="ADAL" clId="{991F9633-45E3-4359-B8E5-F7E84A74800F}" dt="2021-09-13T21:02:48.012" v="557" actId="207"/>
          <ac:spMkLst>
            <pc:docMk/>
            <pc:sldMk cId="914040752" sldId="8766"/>
            <ac:spMk id="19458" creationId="{00000000-0000-0000-0000-000000000000}"/>
          </ac:spMkLst>
        </pc:spChg>
      </pc:sldChg>
      <pc:sldChg chg="modSp add modAnim">
        <pc:chgData name="HilarioC" userId="b790f688-0c99-421d-ad08-5e0c6e6e58c5" providerId="ADAL" clId="{991F9633-45E3-4359-B8E5-F7E84A74800F}" dt="2021-09-13T21:09:49.965" v="616"/>
        <pc:sldMkLst>
          <pc:docMk/>
          <pc:sldMk cId="1987270747" sldId="8767"/>
        </pc:sldMkLst>
        <pc:spChg chg="mod">
          <ac:chgData name="HilarioC" userId="b790f688-0c99-421d-ad08-5e0c6e6e58c5" providerId="ADAL" clId="{991F9633-45E3-4359-B8E5-F7E84A74800F}" dt="2021-09-13T21:03:59.639" v="585" actId="207"/>
          <ac:spMkLst>
            <pc:docMk/>
            <pc:sldMk cId="1987270747" sldId="8767"/>
            <ac:spMk id="19458" creationId="{00000000-0000-0000-0000-000000000000}"/>
          </ac:spMkLst>
        </pc:spChg>
      </pc:sldChg>
      <pc:sldChg chg="modSp add modAnim">
        <pc:chgData name="HilarioC" userId="b790f688-0c99-421d-ad08-5e0c6e6e58c5" providerId="ADAL" clId="{991F9633-45E3-4359-B8E5-F7E84A74800F}" dt="2021-09-13T21:09:54.186" v="617"/>
        <pc:sldMkLst>
          <pc:docMk/>
          <pc:sldMk cId="581075952" sldId="8768"/>
        </pc:sldMkLst>
        <pc:spChg chg="mod">
          <ac:chgData name="HilarioC" userId="b790f688-0c99-421d-ad08-5e0c6e6e58c5" providerId="ADAL" clId="{991F9633-45E3-4359-B8E5-F7E84A74800F}" dt="2021-09-13T21:04:12.554" v="588" actId="207"/>
          <ac:spMkLst>
            <pc:docMk/>
            <pc:sldMk cId="581075952" sldId="8768"/>
            <ac:spMk id="1945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dirty="0"/>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9888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27808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32076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92689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55723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45738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10868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91573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52707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00464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64963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77041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02099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826812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278406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293751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827506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144044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92238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32560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92699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90063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66992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87308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65628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02585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9/21/2021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9/21/2021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9/21/2021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9/21/2021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9/21/2021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9/21/2021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9/21/2021</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9/21/2021</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9/21/2021</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9/21/2021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9/21/2021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9/21/2021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FIRST PETER</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4302716"/>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18 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He was put to death in the body but made alive in the Spirit.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19 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After being made alive, he went and made proclamation to the imprisoned spirits—</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20 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to those who were disobedient long ago </a:t>
            </a:r>
            <a:r>
              <a:rPr lang="en-US" sz="3800" dirty="0">
                <a:solidFill>
                  <a:schemeClr val="bg1"/>
                </a:solidFill>
                <a:latin typeface="Calibri Light" panose="020F0302020204030204" pitchFamily="34" charset="0"/>
                <a:cs typeface="Calibri Light" panose="020F0302020204030204" pitchFamily="34" charset="0"/>
              </a:rPr>
              <a:t>when God waited patiently in the days of Noah while the ark was being built. In it only a few people, eight in all, were saved through water</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3879DCD1-8DAA-493B-B131-733F910979FC}"/>
              </a:ext>
            </a:extLst>
          </p:cNvPr>
          <p:cNvSpPr>
            <a:spLocks noChangeArrowheads="1"/>
          </p:cNvSpPr>
          <p:nvPr/>
        </p:nvSpPr>
        <p:spPr bwMode="auto">
          <a:xfrm>
            <a:off x="228600" y="1295400"/>
            <a:ext cx="11734800" cy="541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91C26158-494A-4C30-9C6A-590D3D010AE5}"/>
              </a:ext>
            </a:extLst>
          </p:cNvPr>
          <p:cNvSpPr txBox="1">
            <a:spLocks noChangeArrowheads="1"/>
          </p:cNvSpPr>
          <p:nvPr/>
        </p:nvSpPr>
        <p:spPr bwMode="auto">
          <a:xfrm>
            <a:off x="304800" y="1381362"/>
            <a:ext cx="11658600" cy="4444294"/>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What relationship did Peter see between his readers and the life of Noah?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The context in which Noah walked with God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God warned Noah about a catastrophic deluge and instructed him to build a barge. </a:t>
            </a:r>
          </a:p>
          <a:p>
            <a:pPr marL="1141413" lvl="1" indent="-571500" fontAlgn="auto">
              <a:lnSpc>
                <a:spcPct val="90000"/>
              </a:lnSpc>
              <a:spcBef>
                <a:spcPts val="0"/>
              </a:spcBef>
              <a:spcAft>
                <a:spcPts val="600"/>
              </a:spcAft>
              <a:buSzPct val="100000"/>
              <a:buFont typeface="Arial" panose="020B0604020202020204" pitchFamily="34" charset="0"/>
              <a:buChar char="•"/>
              <a:defRPr/>
            </a:pPr>
            <a:r>
              <a:rPr lang="en-US" sz="3600" dirty="0">
                <a:solidFill>
                  <a:prstClr val="white"/>
                </a:solidFill>
                <a:latin typeface="Calibri Light" panose="020F0302020204030204" pitchFamily="34" charset="0"/>
                <a:cs typeface="Calibri Light" panose="020F0302020204030204" pitchFamily="34" charset="0"/>
              </a:rPr>
              <a:t>Can you imagine the ridicule you would face building an enormous ark in the middle of a semi-arid region?</a:t>
            </a:r>
          </a:p>
          <a:p>
            <a:pPr marL="914400" lvl="1" indent="-457200" fontAlgn="auto">
              <a:lnSpc>
                <a:spcPct val="90000"/>
              </a:lnSpc>
              <a:spcBef>
                <a:spcPts val="60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a:t>
            </a:r>
          </a:p>
        </p:txBody>
      </p:sp>
    </p:spTree>
    <p:extLst>
      <p:ext uri="{BB962C8B-B14F-4D97-AF65-F5344CB8AC3E}">
        <p14:creationId xmlns:p14="http://schemas.microsoft.com/office/powerpoint/2010/main" val="236485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Picture 2" descr="A picture containing snow, tree, outdoor, building&#10;&#10;Description automatically generated">
            <a:extLst>
              <a:ext uri="{FF2B5EF4-FFF2-40B4-BE49-F238E27FC236}">
                <a16:creationId xmlns:a16="http://schemas.microsoft.com/office/drawing/2014/main" xmlns="" id="{1244701A-B406-424C-80AD-036A0F89E8B1}"/>
              </a:ext>
            </a:extLst>
          </p:cNvPr>
          <p:cNvPicPr>
            <a:picLocks noChangeAspect="1"/>
          </p:cNvPicPr>
          <p:nvPr/>
        </p:nvPicPr>
        <p:blipFill>
          <a:blip r:embed="rId3"/>
          <a:stretch>
            <a:fillRect/>
          </a:stretch>
        </p:blipFill>
        <p:spPr>
          <a:xfrm>
            <a:off x="1381125" y="171450"/>
            <a:ext cx="9429750" cy="6515100"/>
          </a:xfrm>
          <a:prstGeom prst="rect">
            <a:avLst/>
          </a:prstGeom>
        </p:spPr>
      </p:pic>
    </p:spTree>
    <p:extLst>
      <p:ext uri="{BB962C8B-B14F-4D97-AF65-F5344CB8AC3E}">
        <p14:creationId xmlns:p14="http://schemas.microsoft.com/office/powerpoint/2010/main" val="71518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E8DC6FCD-811B-436E-9FEE-FC957486CD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Picture 5" descr="A picture containing floor, indoor, chair, room&#10;&#10;Description automatically generated">
            <a:extLst>
              <a:ext uri="{FF2B5EF4-FFF2-40B4-BE49-F238E27FC236}">
                <a16:creationId xmlns:a16="http://schemas.microsoft.com/office/drawing/2014/main" xmlns="" id="{E8CD7D74-696E-4833-9587-3028EAACAD89}"/>
              </a:ext>
            </a:extLst>
          </p:cNvPr>
          <p:cNvPicPr>
            <a:picLocks noChangeAspect="1"/>
          </p:cNvPicPr>
          <p:nvPr/>
        </p:nvPicPr>
        <p:blipFill rotWithShape="1">
          <a:blip r:embed="rId3"/>
          <a:srcRect t="11039" r="-2" b="6587"/>
          <a:stretch/>
        </p:blipFill>
        <p:spPr>
          <a:xfrm>
            <a:off x="198739" y="171717"/>
            <a:ext cx="5804105" cy="3167426"/>
          </a:xfrm>
          <a:prstGeom prst="rect">
            <a:avLst/>
          </a:prstGeom>
        </p:spPr>
      </p:pic>
      <p:pic>
        <p:nvPicPr>
          <p:cNvPr id="8" name="Picture 7" descr="A picture containing indoor, metal, wooden&#10;&#10;Description automatically generated">
            <a:extLst>
              <a:ext uri="{FF2B5EF4-FFF2-40B4-BE49-F238E27FC236}">
                <a16:creationId xmlns:a16="http://schemas.microsoft.com/office/drawing/2014/main" xmlns="" id="{1F7F3A17-FBAE-4994-8222-6D256DB257D2}"/>
              </a:ext>
            </a:extLst>
          </p:cNvPr>
          <p:cNvPicPr>
            <a:picLocks noChangeAspect="1"/>
          </p:cNvPicPr>
          <p:nvPr/>
        </p:nvPicPr>
        <p:blipFill rotWithShape="1">
          <a:blip r:embed="rId4"/>
          <a:srcRect t="14268" r="2" b="5981"/>
          <a:stretch/>
        </p:blipFill>
        <p:spPr>
          <a:xfrm>
            <a:off x="6195373" y="171717"/>
            <a:ext cx="5797883" cy="3167426"/>
          </a:xfrm>
          <a:prstGeom prst="rect">
            <a:avLst/>
          </a:prstGeom>
        </p:spPr>
      </p:pic>
      <p:pic>
        <p:nvPicPr>
          <p:cNvPr id="14" name="Picture 13" descr="A tree next to a building&#10;&#10;Description automatically generated with low confidence">
            <a:extLst>
              <a:ext uri="{FF2B5EF4-FFF2-40B4-BE49-F238E27FC236}">
                <a16:creationId xmlns:a16="http://schemas.microsoft.com/office/drawing/2014/main" xmlns="" id="{34C0A322-9958-4BDF-B32F-3936EDD4F13D}"/>
              </a:ext>
            </a:extLst>
          </p:cNvPr>
          <p:cNvPicPr>
            <a:picLocks noChangeAspect="1"/>
          </p:cNvPicPr>
          <p:nvPr/>
        </p:nvPicPr>
        <p:blipFill rotWithShape="1">
          <a:blip r:embed="rId5"/>
          <a:srcRect r="-2" b="25762"/>
          <a:stretch/>
        </p:blipFill>
        <p:spPr>
          <a:xfrm>
            <a:off x="198739" y="3510858"/>
            <a:ext cx="5804105" cy="2789948"/>
          </a:xfrm>
          <a:prstGeom prst="rect">
            <a:avLst/>
          </a:prstGeom>
        </p:spPr>
      </p:pic>
      <p:pic>
        <p:nvPicPr>
          <p:cNvPr id="4" name="Picture 3" descr="A picture containing indoor, wood&#10;&#10;Description automatically generated">
            <a:extLst>
              <a:ext uri="{FF2B5EF4-FFF2-40B4-BE49-F238E27FC236}">
                <a16:creationId xmlns:a16="http://schemas.microsoft.com/office/drawing/2014/main" xmlns="" id="{EECFA0BD-C58D-4812-A7E7-8ADCD5F8CE12}"/>
              </a:ext>
            </a:extLst>
          </p:cNvPr>
          <p:cNvPicPr>
            <a:picLocks noChangeAspect="1"/>
          </p:cNvPicPr>
          <p:nvPr/>
        </p:nvPicPr>
        <p:blipFill rotWithShape="1">
          <a:blip r:embed="rId6"/>
          <a:srcRect t="7372" r="2" b="20540"/>
          <a:stretch/>
        </p:blipFill>
        <p:spPr>
          <a:xfrm>
            <a:off x="6195372" y="3510858"/>
            <a:ext cx="5797883" cy="2789948"/>
          </a:xfrm>
          <a:prstGeom prst="rect">
            <a:avLst/>
          </a:prstGeom>
        </p:spPr>
      </p:pic>
    </p:spTree>
    <p:extLst>
      <p:ext uri="{BB962C8B-B14F-4D97-AF65-F5344CB8AC3E}">
        <p14:creationId xmlns:p14="http://schemas.microsoft.com/office/powerpoint/2010/main" val="3197060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4302716"/>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18 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He was put to death in the body but made alive in the Spirit.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19 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After being made alive, he went and made proclamation to the imprisoned spirits—</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20 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to those who were disobedient long ago </a:t>
            </a:r>
            <a:r>
              <a:rPr lang="en-US" sz="3800" dirty="0">
                <a:solidFill>
                  <a:schemeClr val="bg1"/>
                </a:solidFill>
                <a:latin typeface="Calibri Light" panose="020F0302020204030204" pitchFamily="34" charset="0"/>
                <a:cs typeface="Calibri Light" panose="020F0302020204030204" pitchFamily="34" charset="0"/>
              </a:rPr>
              <a:t>when God waited patiently in the days of Noah while the ark was being built. In it only a few people, eight in all, were saved through water</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3879DCD1-8DAA-493B-B131-733F910979FC}"/>
              </a:ext>
            </a:extLst>
          </p:cNvPr>
          <p:cNvSpPr>
            <a:spLocks noChangeArrowheads="1"/>
          </p:cNvSpPr>
          <p:nvPr/>
        </p:nvSpPr>
        <p:spPr bwMode="auto">
          <a:xfrm>
            <a:off x="228600" y="1295400"/>
            <a:ext cx="11734800" cy="541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91C26158-494A-4C30-9C6A-590D3D010AE5}"/>
              </a:ext>
            </a:extLst>
          </p:cNvPr>
          <p:cNvSpPr txBox="1">
            <a:spLocks noChangeArrowheads="1"/>
          </p:cNvSpPr>
          <p:nvPr/>
        </p:nvSpPr>
        <p:spPr bwMode="auto">
          <a:xfrm>
            <a:off x="304800" y="1381362"/>
            <a:ext cx="11658600" cy="329320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What relationship did Peter see between his readers and the life of Noah?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The context in which Noah walked with God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God warned Noah about a catastrophic deluge he would send on the land and instructed him to build a barge.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Noah must’ve endured this for years as he built the Ark.</a:t>
            </a:r>
          </a:p>
        </p:txBody>
      </p:sp>
    </p:spTree>
    <p:extLst>
      <p:ext uri="{BB962C8B-B14F-4D97-AF65-F5344CB8AC3E}">
        <p14:creationId xmlns:p14="http://schemas.microsoft.com/office/powerpoint/2010/main" val="823526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4302716"/>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18 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He was put to death in the body but made alive in the Spirit.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19 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After being made alive, he went and made proclamation to the imprisoned spirits—</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20 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to those who were disobedient long ago </a:t>
            </a:r>
            <a:r>
              <a:rPr lang="en-US" sz="3800" dirty="0">
                <a:solidFill>
                  <a:schemeClr val="bg1"/>
                </a:solidFill>
                <a:latin typeface="Calibri Light" panose="020F0302020204030204" pitchFamily="34" charset="0"/>
                <a:cs typeface="Calibri Light" panose="020F0302020204030204" pitchFamily="34" charset="0"/>
              </a:rPr>
              <a:t>when God waited patiently in the days of Noah while the ark was being built. In it only a few people, eight in all, were saved through water</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3879DCD1-8DAA-493B-B131-733F910979FC}"/>
              </a:ext>
            </a:extLst>
          </p:cNvPr>
          <p:cNvSpPr>
            <a:spLocks noChangeArrowheads="1"/>
          </p:cNvSpPr>
          <p:nvPr/>
        </p:nvSpPr>
        <p:spPr bwMode="auto">
          <a:xfrm>
            <a:off x="228600" y="1295400"/>
            <a:ext cx="11734800" cy="541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91C26158-494A-4C30-9C6A-590D3D010AE5}"/>
              </a:ext>
            </a:extLst>
          </p:cNvPr>
          <p:cNvSpPr txBox="1">
            <a:spLocks noChangeArrowheads="1"/>
          </p:cNvSpPr>
          <p:nvPr/>
        </p:nvSpPr>
        <p:spPr bwMode="auto">
          <a:xfrm>
            <a:off x="304800" y="1381362"/>
            <a:ext cx="11658600" cy="321626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What relationship did Peter see between his readers and the life of Noah?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The Apostle Peter sheds further light on Noah’s life.  </a:t>
            </a:r>
          </a:p>
          <a:p>
            <a:pPr marL="914400"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“If [God]…protected Noah, a preacher of righteousness, and seven others... then the Lord knows how to rescue godly men from trials” (2 Peter 2:5).</a:t>
            </a:r>
          </a:p>
        </p:txBody>
      </p:sp>
    </p:spTree>
    <p:extLst>
      <p:ext uri="{BB962C8B-B14F-4D97-AF65-F5344CB8AC3E}">
        <p14:creationId xmlns:p14="http://schemas.microsoft.com/office/powerpoint/2010/main" val="239663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4302716"/>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18 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He was put to death in the body but made alive in the Spirit.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19 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After being made alive, he went and made proclamation to the imprisoned spirits—</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20 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to those who were disobedient long ago </a:t>
            </a:r>
            <a:r>
              <a:rPr lang="en-US" sz="3800" dirty="0">
                <a:solidFill>
                  <a:schemeClr val="bg1"/>
                </a:solidFill>
                <a:latin typeface="Calibri Light" panose="020F0302020204030204" pitchFamily="34" charset="0"/>
                <a:cs typeface="Calibri Light" panose="020F0302020204030204" pitchFamily="34" charset="0"/>
              </a:rPr>
              <a:t>when God waited patiently in the days of Noah while the ark was being built. In it only a few people, eight in all, were saved through water</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3879DCD1-8DAA-493B-B131-733F910979FC}"/>
              </a:ext>
            </a:extLst>
          </p:cNvPr>
          <p:cNvSpPr>
            <a:spLocks noChangeArrowheads="1"/>
          </p:cNvSpPr>
          <p:nvPr/>
        </p:nvSpPr>
        <p:spPr bwMode="auto">
          <a:xfrm>
            <a:off x="228600" y="1295400"/>
            <a:ext cx="11734800" cy="541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91C26158-494A-4C30-9C6A-590D3D010AE5}"/>
              </a:ext>
            </a:extLst>
          </p:cNvPr>
          <p:cNvSpPr txBox="1">
            <a:spLocks noChangeArrowheads="1"/>
          </p:cNvSpPr>
          <p:nvPr/>
        </p:nvSpPr>
        <p:spPr bwMode="auto">
          <a:xfrm>
            <a:off x="304800" y="1381362"/>
            <a:ext cx="11658600" cy="221906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What relationship did Peter see between his readers and the life of Noah?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The Apostle Peter sheds further light on Noah’s life.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Put yourself in Noah’s shoes. </a:t>
            </a:r>
          </a:p>
        </p:txBody>
      </p:sp>
    </p:spTree>
    <p:extLst>
      <p:ext uri="{BB962C8B-B14F-4D97-AF65-F5344CB8AC3E}">
        <p14:creationId xmlns:p14="http://schemas.microsoft.com/office/powerpoint/2010/main" val="876821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76418"/>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This water symbolizes baptism that now saves you also—not the removal of dirt from the body but the pledge of a clear conscience toward God. It saves you by the resurrection of Jesus Christ,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who has gone into heaven and is at God’s right hand—with angels, authorities and powers in submission to him.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38713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76418"/>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21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This water </a:t>
            </a:r>
            <a:r>
              <a:rPr lang="en-US" sz="3800" dirty="0">
                <a:solidFill>
                  <a:schemeClr val="bg1"/>
                </a:solidFill>
                <a:latin typeface="Calibri Light" panose="020F0302020204030204" pitchFamily="34" charset="0"/>
                <a:cs typeface="Calibri Light" panose="020F0302020204030204" pitchFamily="34" charset="0"/>
              </a:rPr>
              <a:t>symbolizes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baptism that now saves you also—not the removal of dirt from the body but the pledge of a clear conscience toward God. It saves you by the resurrection of Jesus Christ,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22</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who has gone into heaven and is at God’s right hand—with angels, authorities and powers in submission to him.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250C4F18-B3C0-414C-A5B6-7F662949D299}"/>
              </a:ext>
            </a:extLst>
          </p:cNvPr>
          <p:cNvSpPr>
            <a:spLocks noChangeArrowheads="1"/>
          </p:cNvSpPr>
          <p:nvPr/>
        </p:nvSpPr>
        <p:spPr bwMode="auto">
          <a:xfrm>
            <a:off x="1600200" y="1890126"/>
            <a:ext cx="5257800" cy="92980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22B2803D-FB81-4B99-93D7-57F89D46A818}"/>
              </a:ext>
            </a:extLst>
          </p:cNvPr>
          <p:cNvSpPr txBox="1">
            <a:spLocks noChangeArrowheads="1"/>
          </p:cNvSpPr>
          <p:nvPr/>
        </p:nvSpPr>
        <p:spPr bwMode="auto">
          <a:xfrm>
            <a:off x="1630494" y="2000160"/>
            <a:ext cx="5225372" cy="738664"/>
          </a:xfrm>
          <a:prstGeom prst="rect">
            <a:avLst/>
          </a:prstGeom>
          <a:noFill/>
          <a:ln w="38100">
            <a:noFill/>
            <a:miter lim="800000"/>
            <a:headEnd/>
            <a:tailEnd/>
          </a:ln>
        </p:spPr>
        <p:txBody>
          <a:bodyPr wrap="square">
            <a:spAutoFit/>
          </a:bodyPr>
          <a:lstStyle/>
          <a:p>
            <a:pPr marL="0" lvl="1" algn="ctr" fontAlgn="auto">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“Correspondingly”</a:t>
            </a:r>
          </a:p>
        </p:txBody>
      </p:sp>
      <p:grpSp>
        <p:nvGrpSpPr>
          <p:cNvPr id="2" name="Group 1">
            <a:extLst>
              <a:ext uri="{FF2B5EF4-FFF2-40B4-BE49-F238E27FC236}">
                <a16:creationId xmlns:a16="http://schemas.microsoft.com/office/drawing/2014/main" xmlns="" id="{F763A7EC-A954-45A9-BA38-89E76653C68C}"/>
              </a:ext>
            </a:extLst>
          </p:cNvPr>
          <p:cNvGrpSpPr/>
          <p:nvPr/>
        </p:nvGrpSpPr>
        <p:grpSpPr>
          <a:xfrm>
            <a:off x="833348" y="2929433"/>
            <a:ext cx="10215652" cy="3657600"/>
            <a:chOff x="833348" y="2929433"/>
            <a:chExt cx="10215652" cy="3657600"/>
          </a:xfrm>
        </p:grpSpPr>
        <p:sp>
          <p:nvSpPr>
            <p:cNvPr id="6" name="Rectangle 5">
              <a:extLst>
                <a:ext uri="{FF2B5EF4-FFF2-40B4-BE49-F238E27FC236}">
                  <a16:creationId xmlns:a16="http://schemas.microsoft.com/office/drawing/2014/main" xmlns="" id="{B531AD3A-AB11-4850-9A0E-C7D0BE2F7A17}"/>
                </a:ext>
              </a:extLst>
            </p:cNvPr>
            <p:cNvSpPr>
              <a:spLocks noChangeArrowheads="1"/>
            </p:cNvSpPr>
            <p:nvPr/>
          </p:nvSpPr>
          <p:spPr bwMode="auto">
            <a:xfrm>
              <a:off x="5943600" y="2929433"/>
              <a:ext cx="5105400" cy="3657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9" name="Rectangle 8">
              <a:extLst>
                <a:ext uri="{FF2B5EF4-FFF2-40B4-BE49-F238E27FC236}">
                  <a16:creationId xmlns:a16="http://schemas.microsoft.com/office/drawing/2014/main" xmlns="" id="{8AEE5F6B-312D-4B2C-9871-2DCD0304B959}"/>
                </a:ext>
              </a:extLst>
            </p:cNvPr>
            <p:cNvSpPr>
              <a:spLocks noChangeArrowheads="1"/>
            </p:cNvSpPr>
            <p:nvPr/>
          </p:nvSpPr>
          <p:spPr bwMode="auto">
            <a:xfrm>
              <a:off x="834476" y="2929433"/>
              <a:ext cx="5105400" cy="3657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10" name="Rectangle 9">
              <a:extLst>
                <a:ext uri="{FF2B5EF4-FFF2-40B4-BE49-F238E27FC236}">
                  <a16:creationId xmlns:a16="http://schemas.microsoft.com/office/drawing/2014/main" xmlns="" id="{A16FB2AB-508B-4997-86D8-78A2F84F1A7E}"/>
                </a:ext>
              </a:extLst>
            </p:cNvPr>
            <p:cNvSpPr>
              <a:spLocks noChangeArrowheads="1"/>
            </p:cNvSpPr>
            <p:nvPr/>
          </p:nvSpPr>
          <p:spPr bwMode="auto">
            <a:xfrm>
              <a:off x="833348" y="2929433"/>
              <a:ext cx="5105400" cy="990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11" name="Rectangle 10">
              <a:extLst>
                <a:ext uri="{FF2B5EF4-FFF2-40B4-BE49-F238E27FC236}">
                  <a16:creationId xmlns:a16="http://schemas.microsoft.com/office/drawing/2014/main" xmlns="" id="{07EB7FAD-4A28-4741-8BEB-81174EBEBCCA}"/>
                </a:ext>
              </a:extLst>
            </p:cNvPr>
            <p:cNvSpPr>
              <a:spLocks noChangeArrowheads="1"/>
            </p:cNvSpPr>
            <p:nvPr/>
          </p:nvSpPr>
          <p:spPr bwMode="auto">
            <a:xfrm>
              <a:off x="5938748" y="2939805"/>
              <a:ext cx="5105400" cy="990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grpSp>
      <p:sp>
        <p:nvSpPr>
          <p:cNvPr id="12" name="TextBox 11">
            <a:extLst>
              <a:ext uri="{FF2B5EF4-FFF2-40B4-BE49-F238E27FC236}">
                <a16:creationId xmlns:a16="http://schemas.microsoft.com/office/drawing/2014/main" xmlns="" id="{73531341-DA76-40DB-9936-7B88191BA09B}"/>
              </a:ext>
            </a:extLst>
          </p:cNvPr>
          <p:cNvSpPr txBox="1">
            <a:spLocks noChangeArrowheads="1"/>
          </p:cNvSpPr>
          <p:nvPr/>
        </p:nvSpPr>
        <p:spPr bwMode="auto">
          <a:xfrm>
            <a:off x="828496" y="3039161"/>
            <a:ext cx="5105400" cy="738664"/>
          </a:xfrm>
          <a:prstGeom prst="rect">
            <a:avLst/>
          </a:prstGeom>
          <a:noFill/>
          <a:ln w="38100">
            <a:noFill/>
            <a:miter lim="800000"/>
            <a:headEnd/>
            <a:tailEnd/>
          </a:ln>
        </p:spPr>
        <p:txBody>
          <a:bodyPr wrap="square">
            <a:spAutoFit/>
          </a:bodyPr>
          <a:lstStyle/>
          <a:p>
            <a:pPr marL="0" lvl="1" fontAlgn="auto">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3:20</a:t>
            </a:r>
          </a:p>
        </p:txBody>
      </p:sp>
      <p:sp>
        <p:nvSpPr>
          <p:cNvPr id="13" name="TextBox 12">
            <a:extLst>
              <a:ext uri="{FF2B5EF4-FFF2-40B4-BE49-F238E27FC236}">
                <a16:creationId xmlns:a16="http://schemas.microsoft.com/office/drawing/2014/main" xmlns="" id="{362E17EC-116D-416F-9CEE-F20BB53A2C05}"/>
              </a:ext>
            </a:extLst>
          </p:cNvPr>
          <p:cNvSpPr txBox="1">
            <a:spLocks noChangeArrowheads="1"/>
          </p:cNvSpPr>
          <p:nvPr/>
        </p:nvSpPr>
        <p:spPr bwMode="auto">
          <a:xfrm>
            <a:off x="5943600" y="3048000"/>
            <a:ext cx="5105400" cy="738664"/>
          </a:xfrm>
          <a:prstGeom prst="rect">
            <a:avLst/>
          </a:prstGeom>
          <a:noFill/>
          <a:ln w="38100">
            <a:noFill/>
            <a:miter lim="800000"/>
            <a:headEnd/>
            <a:tailEnd/>
          </a:ln>
        </p:spPr>
        <p:txBody>
          <a:bodyPr wrap="square">
            <a:spAutoFit/>
          </a:bodyPr>
          <a:lstStyle/>
          <a:p>
            <a:pPr marL="0" lvl="1" fontAlgn="auto">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3:21</a:t>
            </a:r>
          </a:p>
        </p:txBody>
      </p:sp>
      <p:sp>
        <p:nvSpPr>
          <p:cNvPr id="14" name="TextBox 13">
            <a:extLst>
              <a:ext uri="{FF2B5EF4-FFF2-40B4-BE49-F238E27FC236}">
                <a16:creationId xmlns:a16="http://schemas.microsoft.com/office/drawing/2014/main" xmlns="" id="{13FD17D5-EBF1-48D2-87F6-054ACAD41408}"/>
              </a:ext>
            </a:extLst>
          </p:cNvPr>
          <p:cNvSpPr txBox="1">
            <a:spLocks noChangeArrowheads="1"/>
          </p:cNvSpPr>
          <p:nvPr/>
        </p:nvSpPr>
        <p:spPr bwMode="auto">
          <a:xfrm>
            <a:off x="835371" y="3948650"/>
            <a:ext cx="5105400" cy="1923604"/>
          </a:xfrm>
          <a:prstGeom prst="rect">
            <a:avLst/>
          </a:prstGeom>
          <a:noFill/>
          <a:ln w="38100">
            <a:noFill/>
            <a:miter lim="800000"/>
            <a:headEnd/>
            <a:tailEnd/>
          </a:ln>
        </p:spPr>
        <p:txBody>
          <a:bodyPr wrap="square">
            <a:spAutoFit/>
          </a:bodyPr>
          <a:lstStyle/>
          <a:p>
            <a:pPr marL="0" lvl="1" fontAlgn="auto">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A few</a:t>
            </a:r>
          </a:p>
          <a:p>
            <a:pPr marL="0" lvl="1" fontAlgn="auto">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Were saved</a:t>
            </a:r>
          </a:p>
          <a:p>
            <a:pPr marL="0" lvl="1" fontAlgn="auto">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Through water</a:t>
            </a:r>
          </a:p>
        </p:txBody>
      </p:sp>
      <p:sp>
        <p:nvSpPr>
          <p:cNvPr id="15" name="TextBox 14">
            <a:extLst>
              <a:ext uri="{FF2B5EF4-FFF2-40B4-BE49-F238E27FC236}">
                <a16:creationId xmlns:a16="http://schemas.microsoft.com/office/drawing/2014/main" xmlns="" id="{38C8CF06-F3C3-4058-B997-475DAAF27976}"/>
              </a:ext>
            </a:extLst>
          </p:cNvPr>
          <p:cNvSpPr txBox="1">
            <a:spLocks noChangeArrowheads="1"/>
          </p:cNvSpPr>
          <p:nvPr/>
        </p:nvSpPr>
        <p:spPr bwMode="auto">
          <a:xfrm>
            <a:off x="5933896" y="3948650"/>
            <a:ext cx="5105400" cy="2508379"/>
          </a:xfrm>
          <a:prstGeom prst="rect">
            <a:avLst/>
          </a:prstGeom>
          <a:noFill/>
          <a:ln w="38100">
            <a:noFill/>
            <a:miter lim="800000"/>
            <a:headEnd/>
            <a:tailEnd/>
          </a:ln>
        </p:spPr>
        <p:txBody>
          <a:bodyPr wrap="square">
            <a:spAutoFit/>
          </a:bodyPr>
          <a:lstStyle/>
          <a:p>
            <a:pPr marL="0" lvl="1" fontAlgn="auto">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You</a:t>
            </a:r>
          </a:p>
          <a:p>
            <a:pPr marL="0" lvl="1" fontAlgn="auto">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Baptism saves you</a:t>
            </a:r>
          </a:p>
          <a:p>
            <a:pPr marL="0" lvl="1" fontAlgn="auto">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Through the resurrection of Jesus</a:t>
            </a:r>
          </a:p>
        </p:txBody>
      </p:sp>
    </p:spTree>
    <p:extLst>
      <p:ext uri="{BB962C8B-B14F-4D97-AF65-F5344CB8AC3E}">
        <p14:creationId xmlns:p14="http://schemas.microsoft.com/office/powerpoint/2010/main" val="242438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50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50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76418"/>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This water symbolizes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baptism that now saves you also—not the removal of dirt from the body but the pledge of a clear conscience toward God. It saves you by the resurrection of Jesus Christ,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22</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who has gone into heaven and is at God’s right hand—with angels, authorities and powers in submission to him.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250C4F18-B3C0-414C-A5B6-7F662949D299}"/>
              </a:ext>
            </a:extLst>
          </p:cNvPr>
          <p:cNvSpPr>
            <a:spLocks noChangeArrowheads="1"/>
          </p:cNvSpPr>
          <p:nvPr/>
        </p:nvSpPr>
        <p:spPr bwMode="auto">
          <a:xfrm>
            <a:off x="572969" y="1828800"/>
            <a:ext cx="11009431" cy="160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22B2803D-FB81-4B99-93D7-57F89D46A818}"/>
              </a:ext>
            </a:extLst>
          </p:cNvPr>
          <p:cNvSpPr txBox="1">
            <a:spLocks noChangeArrowheads="1"/>
          </p:cNvSpPr>
          <p:nvPr/>
        </p:nvSpPr>
        <p:spPr bwMode="auto">
          <a:xfrm>
            <a:off x="609600" y="1938833"/>
            <a:ext cx="10941529" cy="1384995"/>
          </a:xfrm>
          <a:prstGeom prst="rect">
            <a:avLst/>
          </a:prstGeom>
          <a:noFill/>
          <a:ln w="38100">
            <a:noFill/>
            <a:miter lim="800000"/>
            <a:headEnd/>
            <a:tailEnd/>
          </a:ln>
        </p:spPr>
        <p:txBody>
          <a:bodyPr wrap="square">
            <a:spAutoFit/>
          </a:bodyPr>
          <a:lstStyle/>
          <a:p>
            <a:pPr marL="0" lvl="1" algn="ctr" fontAlgn="auto">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Just as God placed Noah in the Ark to save him, God places us in Christ to save us from judgment.</a:t>
            </a:r>
          </a:p>
        </p:txBody>
      </p:sp>
      <p:sp>
        <p:nvSpPr>
          <p:cNvPr id="16" name="Rectangle 15">
            <a:extLst>
              <a:ext uri="{FF2B5EF4-FFF2-40B4-BE49-F238E27FC236}">
                <a16:creationId xmlns:a16="http://schemas.microsoft.com/office/drawing/2014/main" xmlns="" id="{DEDCC463-80DA-4996-BEA4-E65E345DC8C8}"/>
              </a:ext>
            </a:extLst>
          </p:cNvPr>
          <p:cNvSpPr>
            <a:spLocks noChangeArrowheads="1"/>
          </p:cNvSpPr>
          <p:nvPr/>
        </p:nvSpPr>
        <p:spPr bwMode="auto">
          <a:xfrm>
            <a:off x="572969" y="3581652"/>
            <a:ext cx="11009431" cy="160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17" name="TextBox 16">
            <a:extLst>
              <a:ext uri="{FF2B5EF4-FFF2-40B4-BE49-F238E27FC236}">
                <a16:creationId xmlns:a16="http://schemas.microsoft.com/office/drawing/2014/main" xmlns="" id="{4CC00CCD-DBB3-4205-BCDB-B3826E4B23C4}"/>
              </a:ext>
            </a:extLst>
          </p:cNvPr>
          <p:cNvSpPr txBox="1">
            <a:spLocks noChangeArrowheads="1"/>
          </p:cNvSpPr>
          <p:nvPr/>
        </p:nvSpPr>
        <p:spPr bwMode="auto">
          <a:xfrm>
            <a:off x="609600" y="3691685"/>
            <a:ext cx="10941529" cy="1384995"/>
          </a:xfrm>
          <a:prstGeom prst="rect">
            <a:avLst/>
          </a:prstGeom>
          <a:noFill/>
          <a:ln w="38100">
            <a:noFill/>
            <a:miter lim="800000"/>
            <a:headEnd/>
            <a:tailEnd/>
          </a:ln>
        </p:spPr>
        <p:txBody>
          <a:bodyPr wrap="square">
            <a:spAutoFit/>
          </a:bodyPr>
          <a:lstStyle/>
          <a:p>
            <a:pPr marL="0" lvl="1" algn="ctr" fontAlgn="auto">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Genesis 7:15-16: “</a:t>
            </a:r>
            <a:r>
              <a:rPr lang="en-US" sz="4200">
                <a:solidFill>
                  <a:prstClr val="white"/>
                </a:solidFill>
                <a:latin typeface="Calibri Light" panose="020F0302020204030204" pitchFamily="34" charset="0"/>
                <a:cs typeface="Calibri Light" panose="020F0302020204030204" pitchFamily="34" charset="0"/>
              </a:rPr>
              <a:t>Noah entered </a:t>
            </a:r>
            <a:r>
              <a:rPr lang="en-US" sz="4200" dirty="0">
                <a:solidFill>
                  <a:prstClr val="white"/>
                </a:solidFill>
                <a:latin typeface="Calibri Light" panose="020F0302020204030204" pitchFamily="34" charset="0"/>
                <a:cs typeface="Calibri Light" panose="020F0302020204030204" pitchFamily="34" charset="0"/>
              </a:rPr>
              <a:t>the ark...Then the LORD shut him in.”</a:t>
            </a:r>
          </a:p>
        </p:txBody>
      </p:sp>
    </p:spTree>
    <p:extLst>
      <p:ext uri="{BB962C8B-B14F-4D97-AF65-F5344CB8AC3E}">
        <p14:creationId xmlns:p14="http://schemas.microsoft.com/office/powerpoint/2010/main" val="132402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Therefore, since Christ suffered in his body, arm yourselves also with the same attitude, because whoever suffers in the body is done with sin.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50611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723823"/>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17 	</a:t>
            </a:r>
            <a:r>
              <a:rPr lang="en-US" sz="3800" dirty="0">
                <a:solidFill>
                  <a:schemeClr val="bg1"/>
                </a:solidFill>
                <a:latin typeface="Calibri Light" panose="020F0302020204030204" pitchFamily="34" charset="0"/>
                <a:cs typeface="Calibri Light" panose="020F0302020204030204" pitchFamily="34" charset="0"/>
              </a:rPr>
              <a:t>For it is better, if God should will it so, that you suffer for doing what is right rather than for doing what is wrong.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For Christ also died for sins once for all, the just for the unjust, so that He might bring us to God.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45273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76418"/>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As a result, they do not live the rest of their earthly lives for evil human desires, but rather for the will of God.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For you have spent enough time in the past doing what [the people in the world] choose to do—living in debauchery, lust, drunkenness, orgies, carousing and detestable idolatry.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109655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76418"/>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2 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As a result, they do not live the rest of their earthly lives for evil human desires, but rather for the will of God.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3 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For you have spent enough time in the past doing what [the people in the world] choose to do—living in </a:t>
            </a:r>
            <a:r>
              <a:rPr lang="en-US" sz="3800" dirty="0">
                <a:solidFill>
                  <a:schemeClr val="bg1"/>
                </a:solidFill>
                <a:latin typeface="Calibri Light" panose="020F0302020204030204" pitchFamily="34" charset="0"/>
                <a:cs typeface="Calibri Light" panose="020F0302020204030204" pitchFamily="34" charset="0"/>
              </a:rPr>
              <a:t>debauchery</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lust, drunkenness, orgies, carousing and detestable idolatry.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672391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76418"/>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2 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As a result, they do not live the rest of their earthly lives for evil human desires, but rather for the will of God.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3 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For you have spent enough time in the past doing what [the people in the world] choose to do—living in debauchery, lust, drunkenness, orgies, </a:t>
            </a:r>
            <a:r>
              <a:rPr lang="en-US" sz="3800" dirty="0">
                <a:solidFill>
                  <a:schemeClr val="bg1"/>
                </a:solidFill>
                <a:latin typeface="Calibri Light" panose="020F0302020204030204" pitchFamily="34" charset="0"/>
                <a:cs typeface="Calibri Light" panose="020F0302020204030204" pitchFamily="34" charset="0"/>
              </a:rPr>
              <a:t>carousing</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and detestable idolatry.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2C66F47E-B352-4CD1-8FB3-A60BB0096B65}"/>
              </a:ext>
            </a:extLst>
          </p:cNvPr>
          <p:cNvSpPr>
            <a:spLocks noChangeArrowheads="1"/>
          </p:cNvSpPr>
          <p:nvPr/>
        </p:nvSpPr>
        <p:spPr bwMode="auto">
          <a:xfrm>
            <a:off x="1905000" y="4495800"/>
            <a:ext cx="9677400" cy="990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88C5D703-61C5-48AD-93EC-F814C67D02BF}"/>
              </a:ext>
            </a:extLst>
          </p:cNvPr>
          <p:cNvSpPr txBox="1">
            <a:spLocks noChangeArrowheads="1"/>
          </p:cNvSpPr>
          <p:nvPr/>
        </p:nvSpPr>
        <p:spPr bwMode="auto">
          <a:xfrm>
            <a:off x="1933416" y="4605833"/>
            <a:ext cx="9617713" cy="738664"/>
          </a:xfrm>
          <a:prstGeom prst="rect">
            <a:avLst/>
          </a:prstGeom>
          <a:noFill/>
          <a:ln w="38100">
            <a:noFill/>
            <a:miter lim="800000"/>
            <a:headEnd/>
            <a:tailEnd/>
          </a:ln>
        </p:spPr>
        <p:txBody>
          <a:bodyPr wrap="square">
            <a:spAutoFit/>
          </a:bodyPr>
          <a:lstStyle/>
          <a:p>
            <a:pPr marL="0" lvl="1" algn="ctr" fontAlgn="auto">
              <a:spcBef>
                <a:spcPts val="0"/>
              </a:spcBef>
              <a:spcAft>
                <a:spcPts val="300"/>
              </a:spcAft>
              <a:buSzPct val="100000"/>
              <a:defRPr/>
            </a:pPr>
            <a:r>
              <a:rPr lang="en-US" sz="4200" i="1" dirty="0">
                <a:solidFill>
                  <a:prstClr val="white"/>
                </a:solidFill>
                <a:latin typeface="Calibri Light" panose="020F0302020204030204" pitchFamily="34" charset="0"/>
                <a:cs typeface="Calibri Light" panose="020F0302020204030204" pitchFamily="34" charset="0"/>
              </a:rPr>
              <a:t>def.</a:t>
            </a:r>
            <a:r>
              <a:rPr lang="en-US" sz="4200" dirty="0">
                <a:solidFill>
                  <a:prstClr val="white"/>
                </a:solidFill>
                <a:latin typeface="Calibri Light" panose="020F0302020204030204" pitchFamily="34" charset="0"/>
                <a:cs typeface="Calibri Light" panose="020F0302020204030204" pitchFamily="34" charset="0"/>
              </a:rPr>
              <a:t> “to drink deeply and frequently”</a:t>
            </a:r>
          </a:p>
        </p:txBody>
      </p:sp>
    </p:spTree>
    <p:extLst>
      <p:ext uri="{BB962C8B-B14F-4D97-AF65-F5344CB8AC3E}">
        <p14:creationId xmlns:p14="http://schemas.microsoft.com/office/powerpoint/2010/main" val="914040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76418"/>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2 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As a result, they do not live the rest of their earthly lives for evil human desires, but rather for the will of God.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For you have spent enough time in the past doing what [the people in the world] choose to do</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—living in debauchery, lust, drunkenness, orgies, carousing and detestable idolatry.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61990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723823"/>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They are surprised that you do not join them in their reckless, wild living, and they heap abuse on you.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But they will have to give account to him who is ready to judge the living and the dead. </a:t>
            </a:r>
          </a:p>
          <a:p>
            <a:pPr marL="571500" indent="-571500">
              <a:lnSpc>
                <a:spcPct val="90000"/>
              </a:lnSpc>
            </a:pPr>
            <a:r>
              <a:rPr lang="en-US" sz="3800" dirty="0">
                <a:solidFill>
                  <a:schemeClr val="bg1"/>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67108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723823"/>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They are surprised that you do not join them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in their reckless, wild living, </a:t>
            </a:r>
            <a:r>
              <a:rPr lang="en-US" sz="3800" dirty="0">
                <a:solidFill>
                  <a:schemeClr val="bg1"/>
                </a:solidFill>
                <a:latin typeface="Calibri Light" panose="020F0302020204030204" pitchFamily="34" charset="0"/>
                <a:cs typeface="Calibri Light" panose="020F0302020204030204" pitchFamily="34" charset="0"/>
              </a:rPr>
              <a:t>and they heap abuse on you</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5 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But they will have to give account to him who is ready to judge the living and the dead. </a:t>
            </a:r>
          </a:p>
          <a:p>
            <a:pPr marL="571500" indent="-571500">
              <a:lnSpc>
                <a:spcPct val="90000"/>
              </a:lnSpc>
            </a:pP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87270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723823"/>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4 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They are surprised that you do not join them in their reckless, wild living, and they heap abuse on you.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But they will have to give account to him who is ready to judge the living and the dead</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a:t>
            </a:r>
          </a:p>
          <a:p>
            <a:pPr marL="571500" indent="-571500">
              <a:lnSpc>
                <a:spcPct val="90000"/>
              </a:lnSpc>
            </a:pP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581075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570208"/>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more serious you are about your walk with God, the more odd you will look. </a:t>
            </a:r>
          </a:p>
          <a:p>
            <a:pPr marL="571500" marR="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Just as in the days of Noah, so shall it be in the day when Jesus returns.  </a:t>
            </a:r>
          </a:p>
          <a:p>
            <a:pPr marL="571500" marR="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The only safe place to be in this world is right in the center of God’s will. </a:t>
            </a:r>
            <a:endPar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Conclusions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88652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FIRST PETER</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419173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723823"/>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17 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For it is better, if God should will it so, that you suffer for doing what is right rather than for doing what is wrong.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18 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For </a:t>
            </a:r>
            <a:r>
              <a:rPr lang="en-US" sz="3800" dirty="0">
                <a:solidFill>
                  <a:schemeClr val="bg1"/>
                </a:solidFill>
                <a:latin typeface="Calibri Light" panose="020F0302020204030204" pitchFamily="34" charset="0"/>
                <a:cs typeface="Calibri Light" panose="020F0302020204030204" pitchFamily="34" charset="0"/>
              </a:rPr>
              <a:t>Christ also died for sins once for all</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the just for the unjust, so that He might bring us to God.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22635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723823"/>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17 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For it is better, if God should will it so, that you suffer for doing what is right rather than for doing what is wrong.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18 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For Christ also died for sins once for all, </a:t>
            </a:r>
            <a:r>
              <a:rPr lang="en-US" sz="3800" dirty="0">
                <a:solidFill>
                  <a:schemeClr val="bg1"/>
                </a:solidFill>
                <a:latin typeface="Calibri Light" panose="020F0302020204030204" pitchFamily="34" charset="0"/>
                <a:cs typeface="Calibri Light" panose="020F0302020204030204" pitchFamily="34" charset="0"/>
              </a:rPr>
              <a:t>the just for the unjust</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so that He might bring us to God.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971023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723823"/>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17 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For it is better, if God should will it so, that you suffer for doing what is right rather than for doing what is wrong.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18 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For Christ also died for sins once for all, the just for the unjust, </a:t>
            </a:r>
            <a:r>
              <a:rPr lang="en-US" sz="3800" dirty="0">
                <a:solidFill>
                  <a:schemeClr val="bg1"/>
                </a:solidFill>
                <a:latin typeface="Calibri Light" panose="020F0302020204030204" pitchFamily="34" charset="0"/>
                <a:cs typeface="Calibri Light" panose="020F0302020204030204" pitchFamily="34" charset="0"/>
              </a:rPr>
              <a:t>so that He might bring us to God</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006235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4302716"/>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He was put to death in the body but made alive in the Spirit.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After being made alive, he went and made proclamation to the imprisoned spirits—</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to those who were disobedient long ago when God waited patiently in the days of Noah while the ark was being built. In it only a few people, eight in all, were saved through water.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451556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4302716"/>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He was put to death in the body but made alive in the Spirit.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After being made alive, he went and made proclamation to the imprisoned spirits—</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to those who were disobedient long ago when God waited patiently in the days of Noah while the ark was being built. In it only a few people, eight in all, were saved through water.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8A9C07CB-CA79-491F-A33B-7FC92DD23D7A}"/>
              </a:ext>
            </a:extLst>
          </p:cNvPr>
          <p:cNvSpPr>
            <a:spLocks noChangeArrowheads="1"/>
          </p:cNvSpPr>
          <p:nvPr/>
        </p:nvSpPr>
        <p:spPr bwMode="auto">
          <a:xfrm>
            <a:off x="417322" y="3962400"/>
            <a:ext cx="11264232" cy="2514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7F917AC2-052C-4219-8417-265B985EE09D}"/>
              </a:ext>
            </a:extLst>
          </p:cNvPr>
          <p:cNvSpPr txBox="1">
            <a:spLocks noChangeArrowheads="1"/>
          </p:cNvSpPr>
          <p:nvPr/>
        </p:nvSpPr>
        <p:spPr bwMode="auto">
          <a:xfrm>
            <a:off x="463840" y="4047495"/>
            <a:ext cx="11194759" cy="2308324"/>
          </a:xfrm>
          <a:prstGeom prst="rect">
            <a:avLst/>
          </a:prstGeom>
          <a:noFill/>
          <a:ln w="38100">
            <a:noFill/>
            <a:miter lim="800000"/>
            <a:headEnd/>
            <a:tailEnd/>
          </a:ln>
        </p:spPr>
        <p:txBody>
          <a:bodyPr wrap="square">
            <a:spAutoFit/>
          </a:bodyPr>
          <a:lstStyle/>
          <a:p>
            <a:pPr marL="0" lvl="1" fontAlgn="auto">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1 Peter 4:6: For this is the reason the gospel was preached even to those who are now dead, so that they might be judged according to human standards in regard to the body, but live according to God in regard to the spirit.</a:t>
            </a:r>
          </a:p>
        </p:txBody>
      </p:sp>
    </p:spTree>
    <p:extLst>
      <p:ext uri="{BB962C8B-B14F-4D97-AF65-F5344CB8AC3E}">
        <p14:creationId xmlns:p14="http://schemas.microsoft.com/office/powerpoint/2010/main" val="161606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4302716"/>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18 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He was put to death in the body but made alive in the Spirit.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19 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After being made alive, he went and made proclamation to the imprisoned spirits—</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20 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to those who were disobedient long ago </a:t>
            </a:r>
            <a:r>
              <a:rPr lang="en-US" sz="3800" dirty="0">
                <a:solidFill>
                  <a:schemeClr val="bg1"/>
                </a:solidFill>
                <a:latin typeface="Calibri Light" panose="020F0302020204030204" pitchFamily="34" charset="0"/>
                <a:cs typeface="Calibri Light" panose="020F0302020204030204" pitchFamily="34" charset="0"/>
              </a:rPr>
              <a:t>when God waited patiently in the days of Noah while the ark was being built. In it only a few people, eight in all, were saved through water</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3879DCD1-8DAA-493B-B131-733F910979FC}"/>
              </a:ext>
            </a:extLst>
          </p:cNvPr>
          <p:cNvSpPr>
            <a:spLocks noChangeArrowheads="1"/>
          </p:cNvSpPr>
          <p:nvPr/>
        </p:nvSpPr>
        <p:spPr bwMode="auto">
          <a:xfrm>
            <a:off x="228600" y="1295400"/>
            <a:ext cx="11734800" cy="541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91C26158-494A-4C30-9C6A-590D3D010AE5}"/>
              </a:ext>
            </a:extLst>
          </p:cNvPr>
          <p:cNvSpPr txBox="1">
            <a:spLocks noChangeArrowheads="1"/>
          </p:cNvSpPr>
          <p:nvPr/>
        </p:nvSpPr>
        <p:spPr bwMode="auto">
          <a:xfrm>
            <a:off x="304800" y="1381362"/>
            <a:ext cx="11658600" cy="436734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What relationship did Peter see between his readers and the life of Noah?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Peter keeps telling us that our peculiar behavior may draw ill-treatment from our family and friends.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Noah faced this during his day. </a:t>
            </a:r>
          </a:p>
          <a:p>
            <a:pPr marL="914400" lvl="1" indent="-457200" fontAlgn="auto">
              <a:lnSpc>
                <a:spcPct val="90000"/>
              </a:lnSpc>
              <a:spcBef>
                <a:spcPts val="60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“Noah was a righteous man, blameless among the people of his time, and he walked faithfully with God.” (Genesis 6:9).</a:t>
            </a:r>
          </a:p>
        </p:txBody>
      </p:sp>
    </p:spTree>
    <p:extLst>
      <p:ext uri="{BB962C8B-B14F-4D97-AF65-F5344CB8AC3E}">
        <p14:creationId xmlns:p14="http://schemas.microsoft.com/office/powerpoint/2010/main" val="219986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4302716"/>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18 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He was put to death in the body but made alive in the Spirit. </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19 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After being made alive, he went and made proclamation to the imprisoned spirits—</a:t>
            </a:r>
          </a:p>
          <a:p>
            <a:pPr marL="571500" indent="-571500">
              <a:lnSpc>
                <a:spcPct val="90000"/>
              </a:lnSpc>
            </a:pPr>
            <a:r>
              <a:rPr lang="en-US" sz="3800" baseline="30000" dirty="0">
                <a:solidFill>
                  <a:schemeClr val="tx1">
                    <a:lumMod val="65000"/>
                    <a:lumOff val="35000"/>
                  </a:schemeClr>
                </a:solidFill>
                <a:latin typeface="Calibri Light" panose="020F0302020204030204" pitchFamily="34" charset="0"/>
                <a:cs typeface="Calibri Light" panose="020F0302020204030204" pitchFamily="34" charset="0"/>
              </a:rPr>
              <a:t>20 	</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to those who were disobedient long ago </a:t>
            </a:r>
            <a:r>
              <a:rPr lang="en-US" sz="3800" dirty="0">
                <a:solidFill>
                  <a:schemeClr val="bg1"/>
                </a:solidFill>
                <a:latin typeface="Calibri Light" panose="020F0302020204030204" pitchFamily="34" charset="0"/>
                <a:cs typeface="Calibri Light" panose="020F0302020204030204" pitchFamily="34" charset="0"/>
              </a:rPr>
              <a:t>when God waited patiently in the days of Noah while the ark was being built. In it only a few people, eight in all, were saved through water</a:t>
            </a:r>
            <a:r>
              <a:rPr lang="en-US" sz="3800" dirty="0">
                <a:solidFill>
                  <a:schemeClr val="tx1">
                    <a:lumMod val="65000"/>
                    <a:lumOff val="35000"/>
                  </a:schemeClr>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3879DCD1-8DAA-493B-B131-733F910979FC}"/>
              </a:ext>
            </a:extLst>
          </p:cNvPr>
          <p:cNvSpPr>
            <a:spLocks noChangeArrowheads="1"/>
          </p:cNvSpPr>
          <p:nvPr/>
        </p:nvSpPr>
        <p:spPr bwMode="auto">
          <a:xfrm>
            <a:off x="228600" y="1295400"/>
            <a:ext cx="11734800" cy="541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91C26158-494A-4C30-9C6A-590D3D010AE5}"/>
              </a:ext>
            </a:extLst>
          </p:cNvPr>
          <p:cNvSpPr txBox="1">
            <a:spLocks noChangeArrowheads="1"/>
          </p:cNvSpPr>
          <p:nvPr/>
        </p:nvSpPr>
        <p:spPr bwMode="auto">
          <a:xfrm>
            <a:off x="304800" y="1381362"/>
            <a:ext cx="11658600" cy="379180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What relationship did Peter see between his readers and the life of Noah?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The context in which Noah walked with God </a:t>
            </a:r>
          </a:p>
          <a:p>
            <a:pPr marL="914400" lvl="1" indent="-457200" fontAlgn="auto">
              <a:lnSpc>
                <a:spcPct val="90000"/>
              </a:lnSpc>
              <a:spcBef>
                <a:spcPts val="60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“The LORD saw how great the wickedness of the human race had become on the earth, and that every inclination of the thoughts of the human heart was only evil all the time” (Genesis 6:5).</a:t>
            </a:r>
          </a:p>
        </p:txBody>
      </p:sp>
    </p:spTree>
    <p:extLst>
      <p:ext uri="{BB962C8B-B14F-4D97-AF65-F5344CB8AC3E}">
        <p14:creationId xmlns:p14="http://schemas.microsoft.com/office/powerpoint/2010/main" val="14412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336</Words>
  <Application>Microsoft Office PowerPoint</Application>
  <PresentationFormat>Widescreen</PresentationFormat>
  <Paragraphs>148</Paragraphs>
  <Slides>28</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ＭＳ Ｐゴシック</vt:lpstr>
      <vt:lpstr>Arial</vt:lpstr>
      <vt:lpstr>Calibri</vt:lpstr>
      <vt:lpstr>Calibri Light</vt:lpstr>
      <vt:lpstr>Cambria</vt:lpstr>
      <vt:lpstr>Century Gothic</vt:lpstr>
      <vt:lpstr>Office Theme</vt:lpstr>
      <vt:lpstr>FIRST PETER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FIRST PETER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2021-09-21T13:44:23Z</dcterms:created>
  <dcterms:modified xsi:type="dcterms:W3CDTF">2021-09-21T13:44:31Z</dcterms:modified>
</cp:coreProperties>
</file>