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2" r:id="rId1"/>
  </p:sldMasterIdLst>
  <p:notesMasterIdLst>
    <p:notesMasterId r:id="rId54"/>
  </p:notesMasterIdLst>
  <p:sldIdLst>
    <p:sldId id="290" r:id="rId2"/>
    <p:sldId id="329" r:id="rId3"/>
    <p:sldId id="433" r:id="rId4"/>
    <p:sldId id="429" r:id="rId5"/>
    <p:sldId id="434" r:id="rId6"/>
    <p:sldId id="430" r:id="rId7"/>
    <p:sldId id="431" r:id="rId8"/>
    <p:sldId id="432" r:id="rId9"/>
    <p:sldId id="435" r:id="rId10"/>
    <p:sldId id="436" r:id="rId11"/>
    <p:sldId id="428" r:id="rId12"/>
    <p:sldId id="438" r:id="rId13"/>
    <p:sldId id="437" r:id="rId14"/>
    <p:sldId id="316" r:id="rId15"/>
    <p:sldId id="411" r:id="rId16"/>
    <p:sldId id="412" r:id="rId17"/>
    <p:sldId id="413" r:id="rId18"/>
    <p:sldId id="414" r:id="rId19"/>
    <p:sldId id="415" r:id="rId20"/>
    <p:sldId id="418" r:id="rId21"/>
    <p:sldId id="419" r:id="rId22"/>
    <p:sldId id="420" r:id="rId23"/>
    <p:sldId id="291" r:id="rId24"/>
    <p:sldId id="416" r:id="rId25"/>
    <p:sldId id="417" r:id="rId26"/>
    <p:sldId id="317" r:id="rId27"/>
    <p:sldId id="439" r:id="rId28"/>
    <p:sldId id="421" r:id="rId29"/>
    <p:sldId id="339" r:id="rId30"/>
    <p:sldId id="440" r:id="rId31"/>
    <p:sldId id="441" r:id="rId32"/>
    <p:sldId id="360" r:id="rId33"/>
    <p:sldId id="422" r:id="rId34"/>
    <p:sldId id="363" r:id="rId35"/>
    <p:sldId id="293" r:id="rId36"/>
    <p:sldId id="318" r:id="rId37"/>
    <p:sldId id="335" r:id="rId38"/>
    <p:sldId id="442" r:id="rId39"/>
    <p:sldId id="443" r:id="rId40"/>
    <p:sldId id="336" r:id="rId41"/>
    <p:sldId id="444" r:id="rId42"/>
    <p:sldId id="445" r:id="rId43"/>
    <p:sldId id="331" r:id="rId44"/>
    <p:sldId id="446" r:id="rId45"/>
    <p:sldId id="447" r:id="rId46"/>
    <p:sldId id="448" r:id="rId47"/>
    <p:sldId id="449" r:id="rId48"/>
    <p:sldId id="450" r:id="rId49"/>
    <p:sldId id="323" r:id="rId50"/>
    <p:sldId id="399" r:id="rId51"/>
    <p:sldId id="409" r:id="rId52"/>
    <p:sldId id="451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11C"/>
    <a:srgbClr val="0000C6"/>
    <a:srgbClr val="0000A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2" autoAdjust="0"/>
    <p:restoredTop sz="94660"/>
  </p:normalViewPr>
  <p:slideViewPr>
    <p:cSldViewPr>
      <p:cViewPr varScale="1">
        <p:scale>
          <a:sx n="81" d="100"/>
          <a:sy n="81" d="100"/>
        </p:scale>
        <p:origin x="6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1" d="100"/>
        <a:sy n="151" d="100"/>
      </p:scale>
      <p:origin x="0" y="-3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1833A-F479-4D7C-8DDF-68D887C14953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13B22-6CDF-44B5-AEAF-649B7DE29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5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47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6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3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7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71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02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83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44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0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39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09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8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39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09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99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977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09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64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4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3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3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51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240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80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863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89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831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64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79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354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72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1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47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435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51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362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0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257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219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7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797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85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613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0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08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13B22-6CDF-44B5-AEAF-649B7DE295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01000" cy="3733800"/>
          </a:xfrm>
        </p:spPr>
        <p:txBody>
          <a:bodyPr/>
          <a:lstStyle/>
          <a:p>
            <a:pPr>
              <a:defRPr/>
            </a:pPr>
            <a:r>
              <a:rPr lang="en-US" sz="6600" dirty="0" smtClean="0"/>
              <a:t>The Power </a:t>
            </a:r>
            <a:br>
              <a:rPr lang="en-US" sz="6600" dirty="0" smtClean="0"/>
            </a:br>
            <a:r>
              <a:rPr lang="en-US" sz="6600" dirty="0" smtClean="0"/>
              <a:t>  of the Word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9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Peter</a:t>
            </a:r>
            <a:endParaRPr lang="en-US" sz="9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</a:t>
            </a:r>
            <a:r>
              <a:rPr lang="en-US" u="sng" dirty="0" smtClean="0"/>
              <a:t>fervently</a:t>
            </a:r>
            <a:r>
              <a:rPr lang="en-US" dirty="0" smtClean="0"/>
              <a:t> love one another from the </a:t>
            </a:r>
            <a:r>
              <a:rPr lang="en-US" u="sng" dirty="0" smtClean="0"/>
              <a:t>heart</a:t>
            </a:r>
            <a:r>
              <a:rPr lang="en-US" dirty="0" smtClean="0"/>
              <a:t>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429000"/>
            <a:ext cx="7162800" cy="3352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of a love like this?</a:t>
            </a:r>
          </a:p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basis for true community!</a:t>
            </a:r>
            <a:endParaRPr lang="en-US" sz="9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seed, but of imperishable, through the living and enduring word of God.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word of God.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57600" y="152400"/>
            <a:ext cx="5257800" cy="594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 In the beginning was the Word, and the Word was with God, and the Word was God.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He was in the beginning with God.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All things came into being through Him, and apart from Him nothing came into being that has come into being.</a:t>
            </a: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57600" y="152400"/>
            <a:ext cx="5257800" cy="5943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 In the beginning was the Word, and the Word was with God, and the Word was God.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He was in the beginning with God.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All things came into being through Him, and apart from Him nothing came into being that has come into being.</a:t>
            </a: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57400" y="1219200"/>
            <a:ext cx="7010400" cy="2362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 And the Word became flesh, and dwelt among us, and we saw His glory, glory as of the only begotten from the Father, full of grace and truth.</a:t>
            </a: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57600" y="990600"/>
            <a:ext cx="5181600" cy="5105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5400" b="0"/>
              <a:t>Rom. 10:17 Consequently, faith comes from hearing the message, and the message is heard through the word of Christ.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191000"/>
          </a:xfrm>
        </p:spPr>
        <p:txBody>
          <a:bodyPr/>
          <a:lstStyle/>
          <a:p>
            <a:pPr>
              <a:buNone/>
              <a:defRPr/>
            </a:pPr>
            <a:r>
              <a:rPr lang="en-US" sz="6600" dirty="0" smtClean="0"/>
              <a:t>So far:</a:t>
            </a:r>
          </a:p>
          <a:p>
            <a:pPr>
              <a:defRPr/>
            </a:pPr>
            <a:r>
              <a:rPr lang="en-US" sz="6600" dirty="0" smtClean="0"/>
              <a:t>A list of things God </a:t>
            </a:r>
            <a:br>
              <a:rPr lang="en-US" sz="6600" dirty="0" smtClean="0"/>
            </a:br>
            <a:r>
              <a:rPr lang="en-US" sz="6600" dirty="0" smtClean="0"/>
              <a:t>   has done for us</a:t>
            </a:r>
          </a:p>
          <a:p>
            <a:pPr>
              <a:defRPr/>
            </a:pPr>
            <a:r>
              <a:rPr lang="en-US" sz="6600" dirty="0" smtClean="0"/>
              <a:t>God’s plan 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33800" y="914400"/>
            <a:ext cx="5257800" cy="434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/>
              <a:t>Mat. 13:3 And He spoke many things to them in parables, saying, “Behold, the </a:t>
            </a:r>
            <a:r>
              <a:rPr lang="en-US" sz="4000" b="0" dirty="0" err="1" smtClean="0"/>
              <a:t>sower</a:t>
            </a:r>
            <a:r>
              <a:rPr lang="en-US" sz="4000" b="0" dirty="0" smtClean="0"/>
              <a:t> went out to sow…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43000" y="2514600"/>
            <a:ext cx="2286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562600" y="2819400"/>
            <a:ext cx="20574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4800600"/>
            <a:ext cx="5791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/>
              <a:t>Life germinating</a:t>
            </a:r>
            <a:endParaRPr lang="en-US" sz="11700" b="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33800" y="914400"/>
            <a:ext cx="5257800" cy="434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/>
              <a:t>Mat. 13:3 And He spoke many things to them in parables, saying, “Behold, the </a:t>
            </a:r>
            <a:r>
              <a:rPr lang="en-US" sz="4000" b="0" dirty="0" err="1" smtClean="0"/>
              <a:t>sower</a:t>
            </a:r>
            <a:r>
              <a:rPr lang="en-US" sz="4000" b="0" dirty="0" smtClean="0"/>
              <a:t> went out to sow…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000" b="0" dirty="0" smtClean="0"/>
              <a:t>18-19 “Hear then the parable of the </a:t>
            </a:r>
            <a:r>
              <a:rPr lang="en-US" sz="4000" b="0" dirty="0" err="1" smtClean="0"/>
              <a:t>sower</a:t>
            </a:r>
            <a:r>
              <a:rPr lang="en-US" sz="4000" b="0" dirty="0" smtClean="0"/>
              <a:t>. When anyone hears the word of the kingdom…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endParaRPr lang="en-US" sz="66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1:23 For you have been reborn, not of perishable </a:t>
            </a:r>
            <a:r>
              <a:rPr lang="en-US" u="sng" dirty="0" smtClean="0"/>
              <a:t>seed</a:t>
            </a:r>
            <a:r>
              <a:rPr lang="en-US" dirty="0" smtClean="0"/>
              <a:t>, but of imperishable, through the living and enduring </a:t>
            </a:r>
            <a:r>
              <a:rPr lang="en-US" u="sng" dirty="0" smtClean="0"/>
              <a:t>word of God</a:t>
            </a:r>
            <a:r>
              <a:rPr lang="en-US" dirty="0" smtClean="0"/>
              <a:t>.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word of the Lord stands forever.” And this is the word that was preached to you.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word of the Lord stands forever.” And this is the word that was preached to you.</a:t>
            </a:r>
          </a:p>
        </p:txBody>
      </p:sp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2590800" y="5410200"/>
            <a:ext cx="51054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5000"/>
              </a:spcBef>
            </a:pPr>
            <a:r>
              <a:rPr lang="en-US" sz="7200" b="0" dirty="0" smtClean="0"/>
              <a:t>Isaiah 40:6ff</a:t>
            </a:r>
            <a:endParaRPr lang="en-US" sz="72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7172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7172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43200" y="152400"/>
            <a:ext cx="6248400" cy="510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5400" b="0" dirty="0"/>
              <a:t>Mat. 5:18 “For truly I say to you, until heaven and earth pass away, not the smallest letter or stroke shall pass away from the </a:t>
            </a:r>
            <a:r>
              <a:rPr lang="en-US" sz="5400" b="0" dirty="0" smtClean="0"/>
              <a:t>torah, </a:t>
            </a:r>
            <a:r>
              <a:rPr lang="en-US" sz="5400" b="0" dirty="0"/>
              <a:t>until all is accomplished.”</a:t>
            </a:r>
            <a:endParaRPr lang="en-US" sz="8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743200" y="152400"/>
            <a:ext cx="62484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6600" b="0"/>
              <a:t>Mat. 24:35 “Heaven and earth will pass away, but My words shall not pass away.”</a:t>
            </a:r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sincere love of the brethren, fervently love one another from the heart,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67000" y="228600"/>
            <a:ext cx="6248400" cy="563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 Peter 1:20 But know this first of all, that no prophecy of Scripture is a matter of one’s own interpretation, </a:t>
            </a:r>
            <a:endParaRPr lang="en-US" sz="4800" b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67000" y="228600"/>
            <a:ext cx="6248400" cy="563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 Peter 1:20 But know this first of all, that no prophecy of Scripture is a matter of one’s own interpretation, </a:t>
            </a:r>
            <a:endParaRPr lang="en-US" sz="4800" b="0" dirty="0" smtClean="0"/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 smtClean="0"/>
              <a:t>21 </a:t>
            </a:r>
            <a:r>
              <a:rPr lang="en-US" sz="4800" b="0" dirty="0"/>
              <a:t>for no prophecy was ever made by an act of human will, but men moved by the Holy Spirit spoke from God.</a:t>
            </a:r>
            <a:endParaRPr lang="en-US" sz="117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6600" b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Power of the Word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19200" y="381000"/>
            <a:ext cx="73914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6000" b="0" dirty="0"/>
              <a:t>“The Bible has been translated </a:t>
            </a:r>
            <a:r>
              <a:rPr lang="en-US" sz="6000" b="0" dirty="0" smtClean="0"/>
              <a:t>and </a:t>
            </a:r>
            <a:r>
              <a:rPr lang="en-US" sz="6000" b="0" dirty="0"/>
              <a:t>copied so many times, nobody knows what it said…”</a:t>
            </a:r>
          </a:p>
        </p:txBody>
      </p:sp>
      <p:sp>
        <p:nvSpPr>
          <p:cNvPr id="7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6600" b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Power of the Word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19200" y="381000"/>
            <a:ext cx="73914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6000" b="0" dirty="0"/>
              <a:t>“The Bible has been translated </a:t>
            </a:r>
            <a:r>
              <a:rPr lang="en-US" sz="6000" b="0" dirty="0" smtClean="0"/>
              <a:t>and </a:t>
            </a:r>
            <a:r>
              <a:rPr lang="en-US" sz="6000" b="0" dirty="0"/>
              <a:t>copied so many times, nobody knows what it said…”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1295400" y="457200"/>
            <a:ext cx="7315200" cy="2667000"/>
          </a:xfrm>
          <a:prstGeom prst="line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1295400" y="457200"/>
            <a:ext cx="7239000" cy="2667000"/>
          </a:xfrm>
          <a:prstGeom prst="line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lg" len="lg"/>
          </a:ln>
          <a:effectLst/>
        </p:spPr>
      </p:cxnSp>
      <p:sp>
        <p:nvSpPr>
          <p:cNvPr id="9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24 For, “All men are like grass, and all their glory is like the flowers of the field; the grass withers and the flowers fall,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25 but the </a:t>
            </a:r>
            <a:r>
              <a:rPr lang="en-US" u="sng" dirty="0" smtClean="0"/>
              <a:t>word of the Lord stands forever</a:t>
            </a:r>
            <a:r>
              <a:rPr lang="en-US" dirty="0" smtClean="0"/>
              <a:t>.” And this is the word that was preached to you.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90600" y="533400"/>
            <a:ext cx="7391400" cy="304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6600" b="0"/>
              <a:t>If God is real, wouldn’t he have the power to get his word to us intact?</a:t>
            </a:r>
          </a:p>
        </p:txBody>
      </p:sp>
      <p:sp>
        <p:nvSpPr>
          <p:cNvPr id="7" name="Line 1028"/>
          <p:cNvSpPr>
            <a:spLocks noChangeShapeType="1"/>
          </p:cNvSpPr>
          <p:nvPr/>
        </p:nvSpPr>
        <p:spPr bwMode="auto">
          <a:xfrm flipH="1" flipV="1">
            <a:off x="2133600" y="4267200"/>
            <a:ext cx="2743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3048000" y="5638800"/>
            <a:ext cx="3657600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7200" b="0"/>
              <a:t>Enduring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long for the pure milk of the word, that by it you may grow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</a:t>
            </a:r>
            <a:r>
              <a:rPr lang="en-US" sz="4800" b="0" dirty="0" smtClean="0"/>
              <a:t>:</a:t>
            </a:r>
            <a:endParaRPr lang="en-US" sz="4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1. Wisdom Psalms 119: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1. Wisdom Psalms 119: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514600" y="609600"/>
            <a:ext cx="6324600" cy="4800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 dirty="0"/>
              <a:t>98 Your </a:t>
            </a:r>
            <a:r>
              <a:rPr lang="en-US" sz="4400" b="0" dirty="0" smtClean="0"/>
              <a:t>teachings </a:t>
            </a:r>
            <a:r>
              <a:rPr lang="en-US" sz="4400" b="0" dirty="0"/>
              <a:t>make me wiser than my enemies, for they are ever with me.</a:t>
            </a:r>
          </a:p>
          <a:p>
            <a:pPr algn="l">
              <a:lnSpc>
                <a:spcPct val="70000"/>
              </a:lnSpc>
            </a:pPr>
            <a:r>
              <a:rPr lang="en-US" sz="4400" b="0" dirty="0"/>
              <a:t>99 I have more insight than all my teachers, for I meditate on your statutes.</a:t>
            </a:r>
          </a:p>
          <a:p>
            <a:pPr algn="l">
              <a:lnSpc>
                <a:spcPct val="70000"/>
              </a:lnSpc>
            </a:pPr>
            <a:r>
              <a:rPr lang="en-US" sz="4400" b="0" dirty="0"/>
              <a:t>100 I have more understanding than the elders, for I follow your precepts.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sincere love of the brethren, fervently love one another from the heart,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2171700" y="2933700"/>
            <a:ext cx="2667000" cy="1676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76600" y="4572000"/>
            <a:ext cx="44196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tense</a:t>
            </a:r>
            <a:endParaRPr lang="en-US" sz="117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</a:t>
            </a:r>
            <a:r>
              <a:rPr lang="en-US" sz="4800" b="0" dirty="0" smtClean="0"/>
              <a:t>:</a:t>
            </a:r>
            <a:endParaRPr lang="en-US" sz="4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2. Victorious prayer </a:t>
            </a:r>
            <a:r>
              <a:rPr lang="en-US" sz="4800" b="0" dirty="0" smtClean="0"/>
              <a:t>1 John 5</a:t>
            </a:r>
            <a:endParaRPr lang="en-US" sz="4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2. Victorious prayer Luke 4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76600" y="914400"/>
            <a:ext cx="5562600" cy="518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5400" b="0" dirty="0"/>
              <a:t>1 John 5:14 And this is the confidence which we have before Him, that, if we ask anything according to His will, He hears us.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  <a:endParaRPr lang="en-US" sz="9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2. Victorious prayer </a:t>
            </a:r>
            <a:r>
              <a:rPr lang="en-US" sz="4800" b="0" dirty="0" smtClean="0"/>
              <a:t>1 John 5</a:t>
            </a:r>
            <a:endParaRPr lang="en-US" sz="4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  <a:endParaRPr lang="en-US" sz="9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2. Victorious prayer </a:t>
            </a:r>
            <a:r>
              <a:rPr lang="en-US" sz="4800" b="0" dirty="0" smtClean="0"/>
              <a:t>1 John 5</a:t>
            </a:r>
            <a:endParaRPr lang="en-US" sz="4800" b="0" dirty="0"/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3. Effective ministry</a:t>
            </a:r>
            <a:r>
              <a:rPr lang="en-US" sz="4400" b="0" dirty="0"/>
              <a:t> </a:t>
            </a:r>
            <a:r>
              <a:rPr lang="en-US" sz="4400" b="0" dirty="0" smtClean="0"/>
              <a:t>2 </a:t>
            </a:r>
            <a:r>
              <a:rPr lang="en-US" sz="4400" b="0" dirty="0"/>
              <a:t>Tim 3:16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endParaRPr lang="en-US" sz="6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2. Victorious prayer Luke 4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3. Effective ministry</a:t>
            </a:r>
            <a:r>
              <a:rPr lang="en-US" sz="4400" b="0"/>
              <a:t> 	2 Tim 3:16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86000" y="304800"/>
            <a:ext cx="6781800" cy="6324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5400" b="0" dirty="0"/>
              <a:t>16 All Scripture is inspired by God and profitable for teaching, for reproof, for correction, for training in righteousness; </a:t>
            </a:r>
            <a:r>
              <a:rPr lang="en-US" sz="5400" b="0" dirty="0" smtClean="0"/>
              <a:t/>
            </a:r>
            <a:br>
              <a:rPr lang="en-US" sz="5400" b="0" dirty="0" smtClean="0"/>
            </a:br>
            <a:r>
              <a:rPr lang="en-US" sz="5400" b="0" dirty="0" smtClean="0"/>
              <a:t>17 </a:t>
            </a:r>
            <a:r>
              <a:rPr lang="en-US" sz="5400" b="0" dirty="0"/>
              <a:t>that the man of God may be adequate, equipped for every good work.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  <a:endParaRPr lang="en-US" sz="9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2. Victorious prayer Luke 4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/>
              <a:t>3. Effective ministry</a:t>
            </a:r>
            <a:r>
              <a:rPr lang="en-US" sz="4400" b="0"/>
              <a:t> 	2 Tim 3:16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  <a:endParaRPr lang="en-US" sz="9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2. Victorious prayer Luke 4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3. Effective ministry</a:t>
            </a:r>
            <a:r>
              <a:rPr lang="en-US" sz="4400" b="0" dirty="0"/>
              <a:t> 	2 Tim </a:t>
            </a:r>
            <a:r>
              <a:rPr lang="en-US" sz="4400" b="0" dirty="0" smtClean="0"/>
              <a:t>3:16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400" b="0" dirty="0" smtClean="0"/>
              <a:t>4. Character transformation </a:t>
            </a:r>
            <a:br>
              <a:rPr lang="en-US" sz="4400" b="0" dirty="0" smtClean="0"/>
            </a:br>
            <a:r>
              <a:rPr lang="en-US" sz="4400" b="0" dirty="0" smtClean="0"/>
              <a:t>  2 Cor.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6600" b="0" dirty="0" smtClean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  <a:endParaRPr lang="en-US" sz="6600" b="0" dirty="0">
              <a:solidFill>
                <a:srgbClr val="A5E6F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38200" y="1143000"/>
            <a:ext cx="8305800" cy="457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Benefits of a deep knowledge of Scripture: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1. Wisdom Psalms 119: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2. Victorious prayer Luke 4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800" b="0" dirty="0"/>
              <a:t>3. Effective ministry</a:t>
            </a:r>
            <a:r>
              <a:rPr lang="en-US" sz="4400" b="0" dirty="0"/>
              <a:t> 	2 Tim </a:t>
            </a:r>
            <a:r>
              <a:rPr lang="en-US" sz="4400" b="0" dirty="0" smtClean="0"/>
              <a:t>3:16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4400" b="0" dirty="0" smtClean="0"/>
              <a:t>4. Character transformation </a:t>
            </a:r>
            <a:br>
              <a:rPr lang="en-US" sz="4400" b="0" dirty="0" smtClean="0"/>
            </a:br>
            <a:r>
              <a:rPr lang="en-US" sz="4400" b="0" dirty="0" smtClean="0"/>
              <a:t>  2 Cor. 3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81400" y="304800"/>
            <a:ext cx="5486400" cy="6248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C6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6000" b="0"/>
              <a:t>18 But we all, with unveiled face beholding as in a mirror the glory of the Lord, are being transformed into the same image…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putting aside all malice and all guile and hypocrisy and envy and all slander,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fervently love one another from the heart,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971800" y="2286000"/>
            <a:ext cx="4114800" cy="2819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4800600"/>
            <a:ext cx="44196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 i="1" dirty="0" err="1" smtClean="0"/>
              <a:t>anhupocrites</a:t>
            </a:r>
            <a:endParaRPr lang="en-US" sz="11700" b="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rid yourselves of all malice and all deceit, hypocrisy, envy, and slander of every kind.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H="1" flipV="1">
            <a:off x="3733800" y="4648200"/>
            <a:ext cx="12192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2667000" y="457200"/>
            <a:ext cx="6324600" cy="5867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400" b="0" dirty="0"/>
              <a:t>Perils of weak impartation of the word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Personal charisma </a:t>
            </a:r>
            <a:br>
              <a:rPr lang="en-US" sz="4400" b="0" dirty="0"/>
            </a:br>
            <a:r>
              <a:rPr lang="en-US" sz="4400" b="0" dirty="0"/>
              <a:t>    influencing people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Transitory ministry, no </a:t>
            </a:r>
            <a:br>
              <a:rPr lang="en-US" sz="4400" b="0" dirty="0"/>
            </a:br>
            <a:r>
              <a:rPr lang="en-US" sz="4400" b="0" dirty="0"/>
              <a:t>    lasting fruit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People easily deceived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Lacking in power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Weak prayer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400" b="0" dirty="0"/>
              <a:t>Inability to pass on the </a:t>
            </a:r>
            <a:br>
              <a:rPr lang="en-US" sz="4400" b="0" dirty="0"/>
            </a:br>
            <a:r>
              <a:rPr lang="en-US" sz="4400" b="0" dirty="0"/>
              <a:t>   hunger for the word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660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Power of the Word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rid yourselves of all malice and all deceit, hypocrisy, envy, and slander of every kind.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92164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8800" b="0" dirty="0"/>
              <a:t>Conclusions:</a:t>
            </a:r>
            <a:r>
              <a:rPr lang="en-US" sz="6600" b="0" dirty="0"/>
              <a:t/>
            </a:r>
            <a:br>
              <a:rPr lang="en-US" sz="6600" b="0" dirty="0"/>
            </a:br>
            <a:endParaRPr lang="en-US" sz="6600" b="0" dirty="0"/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God works through his </a:t>
            </a:r>
            <a:br>
              <a:rPr lang="en-US" sz="6600" b="0" dirty="0"/>
            </a:br>
            <a:r>
              <a:rPr lang="en-US" sz="6600" b="0" dirty="0"/>
              <a:t>    word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Creating faith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Nurturing </a:t>
            </a:r>
            <a:r>
              <a:rPr lang="en-US" sz="6600" b="0" dirty="0" smtClean="0"/>
              <a:t>growth</a:t>
            </a:r>
            <a:endParaRPr lang="en-US" sz="6600" b="0" dirty="0"/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Empowering ministry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sz="660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Power of the Word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2:1 Therefore, rid yourselves of all malice and all deceit, hypocrisy, envy, and slander of every kind.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2 like newborn babies, </a:t>
            </a:r>
            <a:r>
              <a:rPr lang="en-US" u="sng" dirty="0" smtClean="0"/>
              <a:t>long for the pure milk of the word, that by it you may grow</a:t>
            </a:r>
            <a:r>
              <a:rPr lang="en-US" dirty="0" smtClean="0"/>
              <a:t> in respect to salvation,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3 now that you have tasted that the Lord is good.</a:t>
            </a:r>
          </a:p>
        </p:txBody>
      </p:sp>
      <p:sp>
        <p:nvSpPr>
          <p:cNvPr id="92164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8800" b="0" dirty="0"/>
              <a:t>Conclusions:</a:t>
            </a:r>
            <a:r>
              <a:rPr lang="en-US" sz="6600" b="0" dirty="0"/>
              <a:t/>
            </a:r>
            <a:br>
              <a:rPr lang="en-US" sz="6600" b="0" dirty="0"/>
            </a:br>
            <a:endParaRPr lang="en-US" sz="6600" b="0" dirty="0"/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God works through his </a:t>
            </a:r>
            <a:br>
              <a:rPr lang="en-US" sz="6600" b="0" dirty="0"/>
            </a:br>
            <a:r>
              <a:rPr lang="en-US" sz="6600" b="0" dirty="0"/>
              <a:t>    word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Creating faith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Nurturing </a:t>
            </a:r>
            <a:r>
              <a:rPr lang="en-US" sz="6600" b="0" dirty="0" smtClean="0"/>
              <a:t>growth</a:t>
            </a:r>
            <a:endParaRPr lang="en-US" sz="6600" b="0" dirty="0"/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600" b="0" dirty="0"/>
              <a:t>Empowering ministry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14600" y="457200"/>
            <a:ext cx="64770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</a:pPr>
            <a:r>
              <a:rPr lang="en-US" sz="6600" b="0" dirty="0" smtClean="0"/>
              <a:t>Practical steps: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Prayer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Get a readable Bible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Start in the NT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Start small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Learn software or </a:t>
            </a:r>
            <a:br>
              <a:rPr lang="en-US" sz="5400" b="0" dirty="0" smtClean="0"/>
            </a:br>
            <a:r>
              <a:rPr lang="en-US" sz="5400" b="0" dirty="0" smtClean="0"/>
              <a:t>    websites</a:t>
            </a:r>
          </a:p>
          <a:p>
            <a:pPr algn="l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5400" b="0" dirty="0" smtClean="0"/>
              <a:t>Discuss what you’re </a:t>
            </a:r>
            <a:br>
              <a:rPr lang="en-US" sz="5400" b="0" dirty="0" smtClean="0"/>
            </a:br>
            <a:r>
              <a:rPr lang="en-US" sz="5400" b="0" dirty="0" smtClean="0"/>
              <a:t>    seeing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</a:t>
            </a:r>
            <a:r>
              <a:rPr lang="en-US" u="sng" dirty="0" smtClean="0"/>
              <a:t>fervently</a:t>
            </a:r>
            <a:r>
              <a:rPr lang="en-US" dirty="0" smtClean="0"/>
              <a:t> love one another from the heart,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</a:t>
            </a:r>
            <a:r>
              <a:rPr lang="en-US" u="sng" dirty="0" smtClean="0"/>
              <a:t>fervently</a:t>
            </a:r>
            <a:r>
              <a:rPr lang="en-US" dirty="0" smtClean="0"/>
              <a:t> love one another from the heart,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2895600" y="2743200"/>
            <a:ext cx="2133600" cy="2209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4800600"/>
            <a:ext cx="5029200" cy="8382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 strain</a:t>
            </a:r>
            <a:endParaRPr lang="en-US" sz="117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</a:t>
            </a:r>
            <a:r>
              <a:rPr lang="en-US" u="sng" dirty="0" smtClean="0"/>
              <a:t>fervently</a:t>
            </a:r>
            <a:r>
              <a:rPr lang="en-US" dirty="0" smtClean="0"/>
              <a:t> love one another from the </a:t>
            </a:r>
            <a:r>
              <a:rPr lang="en-US" u="sng" dirty="0" smtClean="0"/>
              <a:t>heart</a:t>
            </a:r>
            <a:r>
              <a:rPr lang="en-US" dirty="0" smtClean="0"/>
              <a:t>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048000" y="3200400"/>
            <a:ext cx="2133600" cy="2209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5257800"/>
            <a:ext cx="5029200" cy="762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of the will</a:t>
            </a:r>
            <a:endParaRPr lang="en-US" sz="117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1:22 Since you have in obedience to the truth purified your souls for a </a:t>
            </a:r>
            <a:r>
              <a:rPr lang="en-US" u="sng" dirty="0" smtClean="0"/>
              <a:t>sincere</a:t>
            </a:r>
            <a:r>
              <a:rPr lang="en-US" dirty="0" smtClean="0"/>
              <a:t> love of the brethren, </a:t>
            </a:r>
            <a:r>
              <a:rPr lang="en-US" u="sng" dirty="0" smtClean="0"/>
              <a:t>fervently</a:t>
            </a:r>
            <a:r>
              <a:rPr lang="en-US" dirty="0" smtClean="0"/>
              <a:t> love one another from the </a:t>
            </a:r>
            <a:r>
              <a:rPr lang="en-US" u="sng" dirty="0" smtClean="0"/>
              <a:t>heart</a:t>
            </a:r>
            <a:r>
              <a:rPr lang="en-US" dirty="0" smtClean="0"/>
              <a:t>,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44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vl="0">
              <a:lnSpc>
                <a:spcPct val="80000"/>
              </a:lnSpc>
              <a:defRPr/>
            </a:pPr>
            <a:r>
              <a:rPr lang="en-US" sz="9600" b="0" dirty="0">
                <a:solidFill>
                  <a:srgbClr val="A5E6F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Peter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429000"/>
            <a:ext cx="7162800" cy="3352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A4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of a love like this?</a:t>
            </a:r>
          </a:p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Intentional</a:t>
            </a:r>
          </a:p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Withstands negatives</a:t>
            </a:r>
          </a:p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fickle</a:t>
            </a:r>
          </a:p>
          <a:p>
            <a:pPr algn="l">
              <a:lnSpc>
                <a:spcPct val="78000"/>
              </a:lnSpc>
              <a:spcBef>
                <a:spcPct val="15000"/>
              </a:spcBef>
            </a:pPr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Sacrificial</a:t>
            </a:r>
            <a:endParaRPr lang="en-US" sz="9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nblue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bl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sm" len="sm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sm" len="sm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n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den</Template>
  <TotalTime>0</TotalTime>
  <Words>3163</Words>
  <Application>Microsoft Office PowerPoint</Application>
  <PresentationFormat>On-screen Show (4:3)</PresentationFormat>
  <Paragraphs>319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Calibri</vt:lpstr>
      <vt:lpstr>Monotype Sorts</vt:lpstr>
      <vt:lpstr>Times New Roman</vt:lpstr>
      <vt:lpstr>Wingdings</vt:lpstr>
      <vt:lpstr>denblue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2021-08-17T14:09:55Z</dcterms:created>
  <dcterms:modified xsi:type="dcterms:W3CDTF">2021-08-17T14:10:01Z</dcterms:modified>
</cp:coreProperties>
</file>