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3" r:id="rId3"/>
    <p:sldId id="291" r:id="rId4"/>
    <p:sldId id="260" r:id="rId5"/>
    <p:sldId id="298" r:id="rId6"/>
    <p:sldId id="266" r:id="rId7"/>
    <p:sldId id="275" r:id="rId8"/>
    <p:sldId id="278" r:id="rId9"/>
    <p:sldId id="281" r:id="rId10"/>
    <p:sldId id="268" r:id="rId11"/>
    <p:sldId id="258" r:id="rId12"/>
    <p:sldId id="262" r:id="rId13"/>
    <p:sldId id="267" r:id="rId14"/>
    <p:sldId id="270" r:id="rId15"/>
    <p:sldId id="274" r:id="rId16"/>
    <p:sldId id="272" r:id="rId17"/>
    <p:sldId id="271" r:id="rId18"/>
    <p:sldId id="276" r:id="rId19"/>
    <p:sldId id="282" r:id="rId20"/>
    <p:sldId id="277" r:id="rId21"/>
    <p:sldId id="284" r:id="rId22"/>
    <p:sldId id="288" r:id="rId23"/>
    <p:sldId id="290" r:id="rId24"/>
    <p:sldId id="289" r:id="rId25"/>
    <p:sldId id="286" r:id="rId26"/>
    <p:sldId id="287" r:id="rId27"/>
    <p:sldId id="292" r:id="rId28"/>
    <p:sldId id="295" r:id="rId29"/>
    <p:sldId id="293" r:id="rId30"/>
    <p:sldId id="294" r:id="rId31"/>
    <p:sldId id="297" r:id="rId32"/>
    <p:sldId id="269" r:id="rId33"/>
    <p:sldId id="285" r:id="rId34"/>
  </p:sldIdLst>
  <p:sldSz cx="12192000" cy="6858000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FA6CE-9B4E-4CA3-9C25-512962C2A9C9}" v="12" dt="2020-02-01T15:38:44.462"/>
    <p1510:client id="{CC0C0466-ED44-4E82-9BF3-235718DD0289}" v="61" dt="2020-02-02T12:03:20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50" d="100"/>
          <a:sy n="50" d="100"/>
        </p:scale>
        <p:origin x="18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12"/>
    </p:cViewPr>
  </p:sorterViewPr>
  <p:notesViewPr>
    <p:cSldViewPr snapToGrid="0">
      <p:cViewPr varScale="1">
        <p:scale>
          <a:sx n="86" d="100"/>
          <a:sy n="86" d="100"/>
        </p:scale>
        <p:origin x="3762" y="2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Lowery" userId="d95e7125-c11d-45ad-a9aa-2825f18c9141" providerId="ADAL" clId="{6BC8549F-013A-4470-89D9-16D921605768}"/>
    <pc:docChg chg="custSel addSld modSld">
      <pc:chgData name="Ryan Lowery" userId="d95e7125-c11d-45ad-a9aa-2825f18c9141" providerId="ADAL" clId="{6BC8549F-013A-4470-89D9-16D921605768}" dt="2020-01-31T20:03:48.258" v="2486" actId="20577"/>
      <pc:docMkLst>
        <pc:docMk/>
      </pc:docMkLst>
      <pc:sldChg chg="modSp">
        <pc:chgData name="Ryan Lowery" userId="d95e7125-c11d-45ad-a9aa-2825f18c9141" providerId="ADAL" clId="{6BC8549F-013A-4470-89D9-16D921605768}" dt="2020-01-31T19:41:25.923" v="690" actId="20578"/>
        <pc:sldMkLst>
          <pc:docMk/>
          <pc:sldMk cId="3018445815" sldId="260"/>
        </pc:sldMkLst>
        <pc:spChg chg="mod">
          <ac:chgData name="Ryan Lowery" userId="d95e7125-c11d-45ad-a9aa-2825f18c9141" providerId="ADAL" clId="{6BC8549F-013A-4470-89D9-16D921605768}" dt="2020-01-31T19:41:25.923" v="690" actId="20578"/>
          <ac:spMkLst>
            <pc:docMk/>
            <pc:sldMk cId="3018445815" sldId="260"/>
            <ac:spMk id="3" creationId="{D49BB3D6-C3B6-49B8-9C8F-4F49D41ACABF}"/>
          </ac:spMkLst>
        </pc:spChg>
      </pc:sldChg>
      <pc:sldChg chg="modSp">
        <pc:chgData name="Ryan Lowery" userId="d95e7125-c11d-45ad-a9aa-2825f18c9141" providerId="ADAL" clId="{6BC8549F-013A-4470-89D9-16D921605768}" dt="2020-01-31T19:41:49.477" v="692" actId="115"/>
        <pc:sldMkLst>
          <pc:docMk/>
          <pc:sldMk cId="1381613010" sldId="265"/>
        </pc:sldMkLst>
        <pc:spChg chg="mod">
          <ac:chgData name="Ryan Lowery" userId="d95e7125-c11d-45ad-a9aa-2825f18c9141" providerId="ADAL" clId="{6BC8549F-013A-4470-89D9-16D921605768}" dt="2020-01-31T19:41:49.477" v="692" actId="115"/>
          <ac:spMkLst>
            <pc:docMk/>
            <pc:sldMk cId="1381613010" sldId="265"/>
            <ac:spMk id="5" creationId="{1F9553B7-51AE-4A0E-9839-D3F0CC708AA8}"/>
          </ac:spMkLst>
        </pc:spChg>
      </pc:sldChg>
      <pc:sldChg chg="modSp">
        <pc:chgData name="Ryan Lowery" userId="d95e7125-c11d-45ad-a9aa-2825f18c9141" providerId="ADAL" clId="{6BC8549F-013A-4470-89D9-16D921605768}" dt="2020-01-31T19:42:40.007" v="694" actId="27636"/>
        <pc:sldMkLst>
          <pc:docMk/>
          <pc:sldMk cId="2350971464" sldId="266"/>
        </pc:sldMkLst>
        <pc:spChg chg="mod">
          <ac:chgData name="Ryan Lowery" userId="d95e7125-c11d-45ad-a9aa-2825f18c9141" providerId="ADAL" clId="{6BC8549F-013A-4470-89D9-16D921605768}" dt="2020-01-31T19:42:40.007" v="694" actId="27636"/>
          <ac:spMkLst>
            <pc:docMk/>
            <pc:sldMk cId="2350971464" sldId="266"/>
            <ac:spMk id="3" creationId="{D49BB3D6-C3B6-49B8-9C8F-4F49D41ACABF}"/>
          </ac:spMkLst>
        </pc:spChg>
      </pc:sldChg>
      <pc:sldChg chg="modSp">
        <pc:chgData name="Ryan Lowery" userId="d95e7125-c11d-45ad-a9aa-2825f18c9141" providerId="ADAL" clId="{6BC8549F-013A-4470-89D9-16D921605768}" dt="2020-01-31T19:47:44.853" v="1016" actId="1076"/>
        <pc:sldMkLst>
          <pc:docMk/>
          <pc:sldMk cId="1984512641" sldId="270"/>
        </pc:sldMkLst>
        <pc:spChg chg="mod">
          <ac:chgData name="Ryan Lowery" userId="d95e7125-c11d-45ad-a9aa-2825f18c9141" providerId="ADAL" clId="{6BC8549F-013A-4470-89D9-16D921605768}" dt="2020-01-31T19:47:38.273" v="1015" actId="20577"/>
          <ac:spMkLst>
            <pc:docMk/>
            <pc:sldMk cId="1984512641" sldId="270"/>
            <ac:spMk id="3" creationId="{EF9FE0D7-BE74-4B57-856A-0712EA8BAE7A}"/>
          </ac:spMkLst>
        </pc:spChg>
        <pc:spChg chg="mod">
          <ac:chgData name="Ryan Lowery" userId="d95e7125-c11d-45ad-a9aa-2825f18c9141" providerId="ADAL" clId="{6BC8549F-013A-4470-89D9-16D921605768}" dt="2020-01-31T19:47:44.853" v="1016" actId="1076"/>
          <ac:spMkLst>
            <pc:docMk/>
            <pc:sldMk cId="1984512641" sldId="270"/>
            <ac:spMk id="4" creationId="{ABE830C6-6F10-4E1D-96B9-B6928FDA7559}"/>
          </ac:spMkLst>
        </pc:spChg>
      </pc:sldChg>
      <pc:sldChg chg="modSp">
        <pc:chgData name="Ryan Lowery" userId="d95e7125-c11d-45ad-a9aa-2825f18c9141" providerId="ADAL" clId="{6BC8549F-013A-4470-89D9-16D921605768}" dt="2020-01-31T19:47:52.964" v="1017" actId="20577"/>
        <pc:sldMkLst>
          <pc:docMk/>
          <pc:sldMk cId="1913173464" sldId="274"/>
        </pc:sldMkLst>
        <pc:spChg chg="mod">
          <ac:chgData name="Ryan Lowery" userId="d95e7125-c11d-45ad-a9aa-2825f18c9141" providerId="ADAL" clId="{6BC8549F-013A-4470-89D9-16D921605768}" dt="2020-01-31T19:47:52.964" v="1017" actId="20577"/>
          <ac:spMkLst>
            <pc:docMk/>
            <pc:sldMk cId="1913173464" sldId="274"/>
            <ac:spMk id="3" creationId="{EF9FE0D7-BE74-4B57-856A-0712EA8BAE7A}"/>
          </ac:spMkLst>
        </pc:spChg>
      </pc:sldChg>
      <pc:sldChg chg="modSp">
        <pc:chgData name="Ryan Lowery" userId="d95e7125-c11d-45ad-a9aa-2825f18c9141" providerId="ADAL" clId="{6BC8549F-013A-4470-89D9-16D921605768}" dt="2020-01-31T19:45:58.556" v="985" actId="20577"/>
        <pc:sldMkLst>
          <pc:docMk/>
          <pc:sldMk cId="95173987" sldId="281"/>
        </pc:sldMkLst>
        <pc:spChg chg="mod">
          <ac:chgData name="Ryan Lowery" userId="d95e7125-c11d-45ad-a9aa-2825f18c9141" providerId="ADAL" clId="{6BC8549F-013A-4470-89D9-16D921605768}" dt="2020-01-31T19:45:58.556" v="985" actId="20577"/>
          <ac:spMkLst>
            <pc:docMk/>
            <pc:sldMk cId="95173987" sldId="281"/>
            <ac:spMk id="3" creationId="{894B2C61-DE35-4A27-83B7-16E5B194C1AF}"/>
          </ac:spMkLst>
        </pc:spChg>
      </pc:sldChg>
      <pc:sldChg chg="modSp add">
        <pc:chgData name="Ryan Lowery" userId="d95e7125-c11d-45ad-a9aa-2825f18c9141" providerId="ADAL" clId="{6BC8549F-013A-4470-89D9-16D921605768}" dt="2020-01-31T20:03:06.197" v="2310" actId="27636"/>
        <pc:sldMkLst>
          <pc:docMk/>
          <pc:sldMk cId="1436637228" sldId="286"/>
        </pc:sldMkLst>
        <pc:spChg chg="mod">
          <ac:chgData name="Ryan Lowery" userId="d95e7125-c11d-45ad-a9aa-2825f18c9141" providerId="ADAL" clId="{6BC8549F-013A-4470-89D9-16D921605768}" dt="2020-01-31T20:02:39.210" v="2308" actId="20577"/>
          <ac:spMkLst>
            <pc:docMk/>
            <pc:sldMk cId="1436637228" sldId="286"/>
            <ac:spMk id="2" creationId="{2194CF5A-0D62-4BCE-963C-B3CBD0C523BA}"/>
          </ac:spMkLst>
        </pc:spChg>
        <pc:spChg chg="mod">
          <ac:chgData name="Ryan Lowery" userId="d95e7125-c11d-45ad-a9aa-2825f18c9141" providerId="ADAL" clId="{6BC8549F-013A-4470-89D9-16D921605768}" dt="2020-01-31T20:03:06.197" v="2310" actId="27636"/>
          <ac:spMkLst>
            <pc:docMk/>
            <pc:sldMk cId="1436637228" sldId="286"/>
            <ac:spMk id="3" creationId="{E0A9111D-9270-4AA1-A391-877199C18EF1}"/>
          </ac:spMkLst>
        </pc:spChg>
      </pc:sldChg>
      <pc:sldChg chg="modSp add">
        <pc:chgData name="Ryan Lowery" userId="d95e7125-c11d-45ad-a9aa-2825f18c9141" providerId="ADAL" clId="{6BC8549F-013A-4470-89D9-16D921605768}" dt="2020-01-31T20:03:48.258" v="2486" actId="20577"/>
        <pc:sldMkLst>
          <pc:docMk/>
          <pc:sldMk cId="3159158547" sldId="287"/>
        </pc:sldMkLst>
        <pc:spChg chg="mod">
          <ac:chgData name="Ryan Lowery" userId="d95e7125-c11d-45ad-a9aa-2825f18c9141" providerId="ADAL" clId="{6BC8549F-013A-4470-89D9-16D921605768}" dt="2020-01-31T01:44:06.559" v="582" actId="20577"/>
          <ac:spMkLst>
            <pc:docMk/>
            <pc:sldMk cId="3159158547" sldId="287"/>
            <ac:spMk id="2" creationId="{6E99A496-5375-4214-B6D5-66E89805442B}"/>
          </ac:spMkLst>
        </pc:spChg>
        <pc:spChg chg="mod">
          <ac:chgData name="Ryan Lowery" userId="d95e7125-c11d-45ad-a9aa-2825f18c9141" providerId="ADAL" clId="{6BC8549F-013A-4470-89D9-16D921605768}" dt="2020-01-31T20:03:48.258" v="2486" actId="20577"/>
          <ac:spMkLst>
            <pc:docMk/>
            <pc:sldMk cId="3159158547" sldId="287"/>
            <ac:spMk id="3" creationId="{11C9ED20-3AC7-4EFC-913B-4CEDDB215235}"/>
          </ac:spMkLst>
        </pc:spChg>
      </pc:sldChg>
      <pc:sldChg chg="addSp delSp modSp add">
        <pc:chgData name="Ryan Lowery" userId="d95e7125-c11d-45ad-a9aa-2825f18c9141" providerId="ADAL" clId="{6BC8549F-013A-4470-89D9-16D921605768}" dt="2020-01-31T19:58:27.063" v="1617" actId="1076"/>
        <pc:sldMkLst>
          <pc:docMk/>
          <pc:sldMk cId="2619909833" sldId="288"/>
        </pc:sldMkLst>
        <pc:spChg chg="mod">
          <ac:chgData name="Ryan Lowery" userId="d95e7125-c11d-45ad-a9aa-2825f18c9141" providerId="ADAL" clId="{6BC8549F-013A-4470-89D9-16D921605768}" dt="2020-01-31T19:49:08.915" v="1037" actId="313"/>
          <ac:spMkLst>
            <pc:docMk/>
            <pc:sldMk cId="2619909833" sldId="288"/>
            <ac:spMk id="2" creationId="{618978A4-6BEF-465A-A8FB-A28C48932027}"/>
          </ac:spMkLst>
        </pc:spChg>
        <pc:spChg chg="mod">
          <ac:chgData name="Ryan Lowery" userId="d95e7125-c11d-45ad-a9aa-2825f18c9141" providerId="ADAL" clId="{6BC8549F-013A-4470-89D9-16D921605768}" dt="2020-01-31T19:58:12.844" v="1614" actId="1076"/>
          <ac:spMkLst>
            <pc:docMk/>
            <pc:sldMk cId="2619909833" sldId="288"/>
            <ac:spMk id="3" creationId="{53AAB100-ED55-499A-9FB5-CB07FE041E4F}"/>
          </ac:spMkLst>
        </pc:spChg>
        <pc:spChg chg="add del mod">
          <ac:chgData name="Ryan Lowery" userId="d95e7125-c11d-45ad-a9aa-2825f18c9141" providerId="ADAL" clId="{6BC8549F-013A-4470-89D9-16D921605768}" dt="2020-01-31T19:52:40.770" v="1291"/>
          <ac:spMkLst>
            <pc:docMk/>
            <pc:sldMk cId="2619909833" sldId="288"/>
            <ac:spMk id="4" creationId="{977468A8-C624-4932-922B-2DDECF1C64E8}"/>
          </ac:spMkLst>
        </pc:spChg>
        <pc:spChg chg="add mod">
          <ac:chgData name="Ryan Lowery" userId="d95e7125-c11d-45ad-a9aa-2825f18c9141" providerId="ADAL" clId="{6BC8549F-013A-4470-89D9-16D921605768}" dt="2020-01-31T19:58:19.376" v="1616" actId="1076"/>
          <ac:spMkLst>
            <pc:docMk/>
            <pc:sldMk cId="2619909833" sldId="288"/>
            <ac:spMk id="5" creationId="{CC9FC7CC-76ED-4AF0-9E88-46002BF6812C}"/>
          </ac:spMkLst>
        </pc:spChg>
        <pc:spChg chg="add mod">
          <ac:chgData name="Ryan Lowery" userId="d95e7125-c11d-45ad-a9aa-2825f18c9141" providerId="ADAL" clId="{6BC8549F-013A-4470-89D9-16D921605768}" dt="2020-01-31T19:58:27.063" v="1617" actId="1076"/>
          <ac:spMkLst>
            <pc:docMk/>
            <pc:sldMk cId="2619909833" sldId="288"/>
            <ac:spMk id="6" creationId="{D0090DFA-2391-43FE-A164-C5273B681298}"/>
          </ac:spMkLst>
        </pc:spChg>
      </pc:sldChg>
      <pc:sldChg chg="modSp add">
        <pc:chgData name="Ryan Lowery" userId="d95e7125-c11d-45ad-a9aa-2825f18c9141" providerId="ADAL" clId="{6BC8549F-013A-4470-89D9-16D921605768}" dt="2020-01-31T20:02:17.914" v="2269" actId="20577"/>
        <pc:sldMkLst>
          <pc:docMk/>
          <pc:sldMk cId="3877787281" sldId="289"/>
        </pc:sldMkLst>
        <pc:spChg chg="mod">
          <ac:chgData name="Ryan Lowery" userId="d95e7125-c11d-45ad-a9aa-2825f18c9141" providerId="ADAL" clId="{6BC8549F-013A-4470-89D9-16D921605768}" dt="2020-01-31T20:01:32.058" v="2019" actId="20577"/>
          <ac:spMkLst>
            <pc:docMk/>
            <pc:sldMk cId="3877787281" sldId="289"/>
            <ac:spMk id="2" creationId="{6B50FD7F-7463-4801-B8C4-DA19EE83467A}"/>
          </ac:spMkLst>
        </pc:spChg>
        <pc:spChg chg="mod">
          <ac:chgData name="Ryan Lowery" userId="d95e7125-c11d-45ad-a9aa-2825f18c9141" providerId="ADAL" clId="{6BC8549F-013A-4470-89D9-16D921605768}" dt="2020-01-31T20:02:17.914" v="2269" actId="20577"/>
          <ac:spMkLst>
            <pc:docMk/>
            <pc:sldMk cId="3877787281" sldId="289"/>
            <ac:spMk id="3" creationId="{E5D676CD-B2FD-491D-A472-8B5945F6783D}"/>
          </ac:spMkLst>
        </pc:spChg>
      </pc:sldChg>
      <pc:sldChg chg="modSp add">
        <pc:chgData name="Ryan Lowery" userId="d95e7125-c11d-45ad-a9aa-2825f18c9141" providerId="ADAL" clId="{6BC8549F-013A-4470-89D9-16D921605768}" dt="2020-01-31T20:01:06.826" v="1972" actId="20577"/>
        <pc:sldMkLst>
          <pc:docMk/>
          <pc:sldMk cId="1258849373" sldId="290"/>
        </pc:sldMkLst>
        <pc:spChg chg="mod">
          <ac:chgData name="Ryan Lowery" userId="d95e7125-c11d-45ad-a9aa-2825f18c9141" providerId="ADAL" clId="{6BC8549F-013A-4470-89D9-16D921605768}" dt="2020-01-31T20:01:06.826" v="1972" actId="20577"/>
          <ac:spMkLst>
            <pc:docMk/>
            <pc:sldMk cId="1258849373" sldId="290"/>
            <ac:spMk id="5" creationId="{CC9FC7CC-76ED-4AF0-9E88-46002BF6812C}"/>
          </ac:spMkLst>
        </pc:spChg>
        <pc:spChg chg="mod">
          <ac:chgData name="Ryan Lowery" userId="d95e7125-c11d-45ad-a9aa-2825f18c9141" providerId="ADAL" clId="{6BC8549F-013A-4470-89D9-16D921605768}" dt="2020-01-31T20:00:52.979" v="1931" actId="20577"/>
          <ac:spMkLst>
            <pc:docMk/>
            <pc:sldMk cId="1258849373" sldId="290"/>
            <ac:spMk id="6" creationId="{D0090DFA-2391-43FE-A164-C5273B681298}"/>
          </ac:spMkLst>
        </pc:spChg>
      </pc:sldChg>
    </pc:docChg>
  </pc:docChgLst>
  <pc:docChgLst>
    <pc:chgData name="Ryan Lowery" userId="d95e7125-c11d-45ad-a9aa-2825f18c9141" providerId="ADAL" clId="{435FA6CE-9B4E-4CA3-9C25-512962C2A9C9}"/>
    <pc:docChg chg="undo redo custSel addSld modSld">
      <pc:chgData name="Ryan Lowery" userId="d95e7125-c11d-45ad-a9aa-2825f18c9141" providerId="ADAL" clId="{435FA6CE-9B4E-4CA3-9C25-512962C2A9C9}" dt="2020-02-01T15:47:09.654" v="1703" actId="20577"/>
      <pc:docMkLst>
        <pc:docMk/>
      </pc:docMkLst>
      <pc:sldChg chg="modSp">
        <pc:chgData name="Ryan Lowery" userId="d95e7125-c11d-45ad-a9aa-2825f18c9141" providerId="ADAL" clId="{435FA6CE-9B4E-4CA3-9C25-512962C2A9C9}" dt="2020-02-01T15:13:21.184" v="509" actId="1076"/>
        <pc:sldMkLst>
          <pc:docMk/>
          <pc:sldMk cId="3458362997" sldId="258"/>
        </pc:sldMkLst>
        <pc:spChg chg="mod">
          <ac:chgData name="Ryan Lowery" userId="d95e7125-c11d-45ad-a9aa-2825f18c9141" providerId="ADAL" clId="{435FA6CE-9B4E-4CA3-9C25-512962C2A9C9}" dt="2020-02-01T15:13:21.184" v="509" actId="1076"/>
          <ac:spMkLst>
            <pc:docMk/>
            <pc:sldMk cId="3458362997" sldId="258"/>
            <ac:spMk id="4" creationId="{00B683F0-B37B-414A-9C7C-6271958501AF}"/>
          </ac:spMkLst>
        </pc:spChg>
      </pc:sldChg>
      <pc:sldChg chg="modSp">
        <pc:chgData name="Ryan Lowery" userId="d95e7125-c11d-45ad-a9aa-2825f18c9141" providerId="ADAL" clId="{435FA6CE-9B4E-4CA3-9C25-512962C2A9C9}" dt="2020-02-01T15:35:22.452" v="1393" actId="20577"/>
        <pc:sldMkLst>
          <pc:docMk/>
          <pc:sldMk cId="3018445815" sldId="260"/>
        </pc:sldMkLst>
        <pc:spChg chg="mod">
          <ac:chgData name="Ryan Lowery" userId="d95e7125-c11d-45ad-a9aa-2825f18c9141" providerId="ADAL" clId="{435FA6CE-9B4E-4CA3-9C25-512962C2A9C9}" dt="2020-02-01T15:35:22.452" v="1393" actId="20577"/>
          <ac:spMkLst>
            <pc:docMk/>
            <pc:sldMk cId="3018445815" sldId="260"/>
            <ac:spMk id="3" creationId="{D49BB3D6-C3B6-49B8-9C8F-4F49D41ACABF}"/>
          </ac:spMkLst>
        </pc:spChg>
      </pc:sldChg>
      <pc:sldChg chg="modSp">
        <pc:chgData name="Ryan Lowery" userId="d95e7125-c11d-45ad-a9aa-2825f18c9141" providerId="ADAL" clId="{435FA6CE-9B4E-4CA3-9C25-512962C2A9C9}" dt="2020-02-01T15:13:33.432" v="511" actId="1076"/>
        <pc:sldMkLst>
          <pc:docMk/>
          <pc:sldMk cId="3398792136" sldId="262"/>
        </pc:sldMkLst>
        <pc:spChg chg="mod">
          <ac:chgData name="Ryan Lowery" userId="d95e7125-c11d-45ad-a9aa-2825f18c9141" providerId="ADAL" clId="{435FA6CE-9B4E-4CA3-9C25-512962C2A9C9}" dt="2020-02-01T15:13:33.432" v="511" actId="1076"/>
          <ac:spMkLst>
            <pc:docMk/>
            <pc:sldMk cId="3398792136" sldId="262"/>
            <ac:spMk id="4" creationId="{00B683F0-B37B-414A-9C7C-6271958501AF}"/>
          </ac:spMkLst>
        </pc:spChg>
      </pc:sldChg>
      <pc:sldChg chg="modSp">
        <pc:chgData name="Ryan Lowery" userId="d95e7125-c11d-45ad-a9aa-2825f18c9141" providerId="ADAL" clId="{435FA6CE-9B4E-4CA3-9C25-512962C2A9C9}" dt="2020-02-01T15:11:24.066" v="352" actId="20577"/>
        <pc:sldMkLst>
          <pc:docMk/>
          <pc:sldMk cId="2350971464" sldId="266"/>
        </pc:sldMkLst>
        <pc:spChg chg="mod">
          <ac:chgData name="Ryan Lowery" userId="d95e7125-c11d-45ad-a9aa-2825f18c9141" providerId="ADAL" clId="{435FA6CE-9B4E-4CA3-9C25-512962C2A9C9}" dt="2020-02-01T15:11:24.066" v="352" actId="20577"/>
          <ac:spMkLst>
            <pc:docMk/>
            <pc:sldMk cId="2350971464" sldId="266"/>
            <ac:spMk id="3" creationId="{D49BB3D6-C3B6-49B8-9C8F-4F49D41ACABF}"/>
          </ac:spMkLst>
        </pc:spChg>
      </pc:sldChg>
      <pc:sldChg chg="modSp">
        <pc:chgData name="Ryan Lowery" userId="d95e7125-c11d-45ad-a9aa-2825f18c9141" providerId="ADAL" clId="{435FA6CE-9B4E-4CA3-9C25-512962C2A9C9}" dt="2020-02-01T15:39:59.102" v="1522" actId="20577"/>
        <pc:sldMkLst>
          <pc:docMk/>
          <pc:sldMk cId="2205027026" sldId="268"/>
        </pc:sldMkLst>
        <pc:spChg chg="mod">
          <ac:chgData name="Ryan Lowery" userId="d95e7125-c11d-45ad-a9aa-2825f18c9141" providerId="ADAL" clId="{435FA6CE-9B4E-4CA3-9C25-512962C2A9C9}" dt="2020-02-01T15:39:59.102" v="1522" actId="20577"/>
          <ac:spMkLst>
            <pc:docMk/>
            <pc:sldMk cId="2205027026" sldId="268"/>
            <ac:spMk id="3" creationId="{B503938D-CD4D-4385-B268-FA3F2629C0C2}"/>
          </ac:spMkLst>
        </pc:spChg>
      </pc:sldChg>
      <pc:sldChg chg="modSp">
        <pc:chgData name="Ryan Lowery" userId="d95e7125-c11d-45ad-a9aa-2825f18c9141" providerId="ADAL" clId="{435FA6CE-9B4E-4CA3-9C25-512962C2A9C9}" dt="2020-02-01T15:33:19.341" v="1388" actId="20577"/>
        <pc:sldMkLst>
          <pc:docMk/>
          <pc:sldMk cId="766586392" sldId="269"/>
        </pc:sldMkLst>
        <pc:spChg chg="mod">
          <ac:chgData name="Ryan Lowery" userId="d95e7125-c11d-45ad-a9aa-2825f18c9141" providerId="ADAL" clId="{435FA6CE-9B4E-4CA3-9C25-512962C2A9C9}" dt="2020-02-01T15:33:19.341" v="1388" actId="20577"/>
          <ac:spMkLst>
            <pc:docMk/>
            <pc:sldMk cId="766586392" sldId="269"/>
            <ac:spMk id="3" creationId="{32622A05-7CD6-4149-99EF-CA6E271D0DDE}"/>
          </ac:spMkLst>
        </pc:spChg>
      </pc:sldChg>
      <pc:sldChg chg="modSp">
        <pc:chgData name="Ryan Lowery" userId="d95e7125-c11d-45ad-a9aa-2825f18c9141" providerId="ADAL" clId="{435FA6CE-9B4E-4CA3-9C25-512962C2A9C9}" dt="2020-02-01T15:42:02.265" v="1525" actId="20577"/>
        <pc:sldMkLst>
          <pc:docMk/>
          <pc:sldMk cId="3053588472" sldId="271"/>
        </pc:sldMkLst>
        <pc:spChg chg="mod">
          <ac:chgData name="Ryan Lowery" userId="d95e7125-c11d-45ad-a9aa-2825f18c9141" providerId="ADAL" clId="{435FA6CE-9B4E-4CA3-9C25-512962C2A9C9}" dt="2020-02-01T15:42:02.265" v="1525" actId="20577"/>
          <ac:spMkLst>
            <pc:docMk/>
            <pc:sldMk cId="3053588472" sldId="271"/>
            <ac:spMk id="3" creationId="{166C0025-1DE7-44D5-AB74-3FFA213B6981}"/>
          </ac:spMkLst>
        </pc:spChg>
      </pc:sldChg>
      <pc:sldChg chg="modSp">
        <pc:chgData name="Ryan Lowery" userId="d95e7125-c11d-45ad-a9aa-2825f18c9141" providerId="ADAL" clId="{435FA6CE-9B4E-4CA3-9C25-512962C2A9C9}" dt="2020-02-01T15:12:31.864" v="441" actId="5793"/>
        <pc:sldMkLst>
          <pc:docMk/>
          <pc:sldMk cId="95173987" sldId="281"/>
        </pc:sldMkLst>
        <pc:spChg chg="mod">
          <ac:chgData name="Ryan Lowery" userId="d95e7125-c11d-45ad-a9aa-2825f18c9141" providerId="ADAL" clId="{435FA6CE-9B4E-4CA3-9C25-512962C2A9C9}" dt="2020-02-01T15:12:31.864" v="441" actId="5793"/>
          <ac:spMkLst>
            <pc:docMk/>
            <pc:sldMk cId="95173987" sldId="281"/>
            <ac:spMk id="3" creationId="{894B2C61-DE35-4A27-83B7-16E5B194C1AF}"/>
          </ac:spMkLst>
        </pc:spChg>
      </pc:sldChg>
      <pc:sldChg chg="addSp delSp modSp">
        <pc:chgData name="Ryan Lowery" userId="d95e7125-c11d-45ad-a9aa-2825f18c9141" providerId="ADAL" clId="{435FA6CE-9B4E-4CA3-9C25-512962C2A9C9}" dt="2020-02-01T15:32:52.966" v="1380" actId="1076"/>
        <pc:sldMkLst>
          <pc:docMk/>
          <pc:sldMk cId="1291736580" sldId="285"/>
        </pc:sldMkLst>
        <pc:picChg chg="add del mod">
          <ac:chgData name="Ryan Lowery" userId="d95e7125-c11d-45ad-a9aa-2825f18c9141" providerId="ADAL" clId="{435FA6CE-9B4E-4CA3-9C25-512962C2A9C9}" dt="2020-02-01T15:32:40.357" v="1375" actId="478"/>
          <ac:picMkLst>
            <pc:docMk/>
            <pc:sldMk cId="1291736580" sldId="285"/>
            <ac:picMk id="4" creationId="{68F00FEC-71FE-44D3-8501-D1DDD9B86913}"/>
          </ac:picMkLst>
        </pc:picChg>
        <pc:picChg chg="add mod">
          <ac:chgData name="Ryan Lowery" userId="d95e7125-c11d-45ad-a9aa-2825f18c9141" providerId="ADAL" clId="{435FA6CE-9B4E-4CA3-9C25-512962C2A9C9}" dt="2020-02-01T15:32:15.903" v="1374" actId="1076"/>
          <ac:picMkLst>
            <pc:docMk/>
            <pc:sldMk cId="1291736580" sldId="285"/>
            <ac:picMk id="5" creationId="{ECC83B24-9560-4B73-8D32-90D9C6EEF376}"/>
          </ac:picMkLst>
        </pc:picChg>
        <pc:picChg chg="add mod">
          <ac:chgData name="Ryan Lowery" userId="d95e7125-c11d-45ad-a9aa-2825f18c9141" providerId="ADAL" clId="{435FA6CE-9B4E-4CA3-9C25-512962C2A9C9}" dt="2020-02-01T15:32:52.966" v="1380" actId="1076"/>
          <ac:picMkLst>
            <pc:docMk/>
            <pc:sldMk cId="1291736580" sldId="285"/>
            <ac:picMk id="6" creationId="{A62EA1B9-4E56-4C26-8796-A26A4B7C13D5}"/>
          </ac:picMkLst>
        </pc:picChg>
      </pc:sldChg>
      <pc:sldChg chg="modSp">
        <pc:chgData name="Ryan Lowery" userId="d95e7125-c11d-45ad-a9aa-2825f18c9141" providerId="ADAL" clId="{435FA6CE-9B4E-4CA3-9C25-512962C2A9C9}" dt="2020-02-01T15:20:38.290" v="643" actId="20577"/>
        <pc:sldMkLst>
          <pc:docMk/>
          <pc:sldMk cId="1436637228" sldId="286"/>
        </pc:sldMkLst>
        <pc:spChg chg="mod">
          <ac:chgData name="Ryan Lowery" userId="d95e7125-c11d-45ad-a9aa-2825f18c9141" providerId="ADAL" clId="{435FA6CE-9B4E-4CA3-9C25-512962C2A9C9}" dt="2020-02-01T15:20:38.290" v="643" actId="20577"/>
          <ac:spMkLst>
            <pc:docMk/>
            <pc:sldMk cId="1436637228" sldId="286"/>
            <ac:spMk id="2" creationId="{2194CF5A-0D62-4BCE-963C-B3CBD0C523BA}"/>
          </ac:spMkLst>
        </pc:spChg>
      </pc:sldChg>
      <pc:sldChg chg="modSp">
        <pc:chgData name="Ryan Lowery" userId="d95e7125-c11d-45ad-a9aa-2825f18c9141" providerId="ADAL" clId="{435FA6CE-9B4E-4CA3-9C25-512962C2A9C9}" dt="2020-02-01T15:19:00.006" v="545" actId="20577"/>
        <pc:sldMkLst>
          <pc:docMk/>
          <pc:sldMk cId="2619909833" sldId="288"/>
        </pc:sldMkLst>
        <pc:spChg chg="mod">
          <ac:chgData name="Ryan Lowery" userId="d95e7125-c11d-45ad-a9aa-2825f18c9141" providerId="ADAL" clId="{435FA6CE-9B4E-4CA3-9C25-512962C2A9C9}" dt="2020-02-01T15:19:00.006" v="545" actId="20577"/>
          <ac:spMkLst>
            <pc:docMk/>
            <pc:sldMk cId="2619909833" sldId="288"/>
            <ac:spMk id="5" creationId="{CC9FC7CC-76ED-4AF0-9E88-46002BF6812C}"/>
          </ac:spMkLst>
        </pc:spChg>
      </pc:sldChg>
      <pc:sldChg chg="modSp">
        <pc:chgData name="Ryan Lowery" userId="d95e7125-c11d-45ad-a9aa-2825f18c9141" providerId="ADAL" clId="{435FA6CE-9B4E-4CA3-9C25-512962C2A9C9}" dt="2020-02-01T15:20:09.253" v="600" actId="20577"/>
        <pc:sldMkLst>
          <pc:docMk/>
          <pc:sldMk cId="3877787281" sldId="289"/>
        </pc:sldMkLst>
        <pc:spChg chg="mod">
          <ac:chgData name="Ryan Lowery" userId="d95e7125-c11d-45ad-a9aa-2825f18c9141" providerId="ADAL" clId="{435FA6CE-9B4E-4CA3-9C25-512962C2A9C9}" dt="2020-02-01T15:20:09.253" v="600" actId="20577"/>
          <ac:spMkLst>
            <pc:docMk/>
            <pc:sldMk cId="3877787281" sldId="289"/>
            <ac:spMk id="3" creationId="{E5D676CD-B2FD-491D-A472-8B5945F6783D}"/>
          </ac:spMkLst>
        </pc:spChg>
      </pc:sldChg>
      <pc:sldChg chg="modSp">
        <pc:chgData name="Ryan Lowery" userId="d95e7125-c11d-45ad-a9aa-2825f18c9141" providerId="ADAL" clId="{435FA6CE-9B4E-4CA3-9C25-512962C2A9C9}" dt="2020-02-01T15:19:47.862" v="597" actId="20577"/>
        <pc:sldMkLst>
          <pc:docMk/>
          <pc:sldMk cId="1258849373" sldId="290"/>
        </pc:sldMkLst>
        <pc:spChg chg="mod">
          <ac:chgData name="Ryan Lowery" userId="d95e7125-c11d-45ad-a9aa-2825f18c9141" providerId="ADAL" clId="{435FA6CE-9B4E-4CA3-9C25-512962C2A9C9}" dt="2020-02-01T15:19:24.393" v="546"/>
          <ac:spMkLst>
            <pc:docMk/>
            <pc:sldMk cId="1258849373" sldId="290"/>
            <ac:spMk id="5" creationId="{CC9FC7CC-76ED-4AF0-9E88-46002BF6812C}"/>
          </ac:spMkLst>
        </pc:spChg>
        <pc:spChg chg="mod">
          <ac:chgData name="Ryan Lowery" userId="d95e7125-c11d-45ad-a9aa-2825f18c9141" providerId="ADAL" clId="{435FA6CE-9B4E-4CA3-9C25-512962C2A9C9}" dt="2020-02-01T15:19:47.862" v="597" actId="20577"/>
          <ac:spMkLst>
            <pc:docMk/>
            <pc:sldMk cId="1258849373" sldId="290"/>
            <ac:spMk id="6" creationId="{D0090DFA-2391-43FE-A164-C5273B681298}"/>
          </ac:spMkLst>
        </pc:spChg>
      </pc:sldChg>
      <pc:sldChg chg="modSp add">
        <pc:chgData name="Ryan Lowery" userId="d95e7125-c11d-45ad-a9aa-2825f18c9141" providerId="ADAL" clId="{435FA6CE-9B4E-4CA3-9C25-512962C2A9C9}" dt="2020-02-01T14:57:58.610" v="195" actId="20577"/>
        <pc:sldMkLst>
          <pc:docMk/>
          <pc:sldMk cId="3683097329" sldId="291"/>
        </pc:sldMkLst>
        <pc:spChg chg="mod">
          <ac:chgData name="Ryan Lowery" userId="d95e7125-c11d-45ad-a9aa-2825f18c9141" providerId="ADAL" clId="{435FA6CE-9B4E-4CA3-9C25-512962C2A9C9}" dt="2020-02-01T14:57:24.781" v="47" actId="20577"/>
          <ac:spMkLst>
            <pc:docMk/>
            <pc:sldMk cId="3683097329" sldId="291"/>
            <ac:spMk id="2" creationId="{B37AC034-C96F-45BA-BDB1-A5593073FC3D}"/>
          </ac:spMkLst>
        </pc:spChg>
        <pc:spChg chg="mod">
          <ac:chgData name="Ryan Lowery" userId="d95e7125-c11d-45ad-a9aa-2825f18c9141" providerId="ADAL" clId="{435FA6CE-9B4E-4CA3-9C25-512962C2A9C9}" dt="2020-02-01T14:57:58.610" v="195" actId="20577"/>
          <ac:spMkLst>
            <pc:docMk/>
            <pc:sldMk cId="3683097329" sldId="291"/>
            <ac:spMk id="3" creationId="{8D8CF94F-8464-4624-BB12-32DD625E0F55}"/>
          </ac:spMkLst>
        </pc:spChg>
      </pc:sldChg>
      <pc:sldChg chg="modSp add">
        <pc:chgData name="Ryan Lowery" userId="d95e7125-c11d-45ad-a9aa-2825f18c9141" providerId="ADAL" clId="{435FA6CE-9B4E-4CA3-9C25-512962C2A9C9}" dt="2020-02-01T15:45:49.587" v="1529" actId="20577"/>
        <pc:sldMkLst>
          <pc:docMk/>
          <pc:sldMk cId="3629017229" sldId="292"/>
        </pc:sldMkLst>
        <pc:spChg chg="mod">
          <ac:chgData name="Ryan Lowery" userId="d95e7125-c11d-45ad-a9aa-2825f18c9141" providerId="ADAL" clId="{435FA6CE-9B4E-4CA3-9C25-512962C2A9C9}" dt="2020-02-01T15:21:46.494" v="668" actId="20577"/>
          <ac:spMkLst>
            <pc:docMk/>
            <pc:sldMk cId="3629017229" sldId="292"/>
            <ac:spMk id="2" creationId="{4032762B-F7E6-4CDC-89DB-2C634C3A012E}"/>
          </ac:spMkLst>
        </pc:spChg>
        <pc:spChg chg="mod">
          <ac:chgData name="Ryan Lowery" userId="d95e7125-c11d-45ad-a9aa-2825f18c9141" providerId="ADAL" clId="{435FA6CE-9B4E-4CA3-9C25-512962C2A9C9}" dt="2020-02-01T15:45:49.587" v="1529" actId="20577"/>
          <ac:spMkLst>
            <pc:docMk/>
            <pc:sldMk cId="3629017229" sldId="292"/>
            <ac:spMk id="3" creationId="{5186DD7B-1F02-437F-82D8-1B06460AAA1E}"/>
          </ac:spMkLst>
        </pc:spChg>
      </pc:sldChg>
      <pc:sldChg chg="modSp add">
        <pc:chgData name="Ryan Lowery" userId="d95e7125-c11d-45ad-a9aa-2825f18c9141" providerId="ADAL" clId="{435FA6CE-9B4E-4CA3-9C25-512962C2A9C9}" dt="2020-02-01T15:47:09.654" v="1703" actId="20577"/>
        <pc:sldMkLst>
          <pc:docMk/>
          <pc:sldMk cId="43929139" sldId="293"/>
        </pc:sldMkLst>
        <pc:spChg chg="mod">
          <ac:chgData name="Ryan Lowery" userId="d95e7125-c11d-45ad-a9aa-2825f18c9141" providerId="ADAL" clId="{435FA6CE-9B4E-4CA3-9C25-512962C2A9C9}" dt="2020-02-01T15:23:38.091" v="992" actId="20577"/>
          <ac:spMkLst>
            <pc:docMk/>
            <pc:sldMk cId="43929139" sldId="293"/>
            <ac:spMk id="2" creationId="{4032762B-F7E6-4CDC-89DB-2C634C3A012E}"/>
          </ac:spMkLst>
        </pc:spChg>
        <pc:spChg chg="mod">
          <ac:chgData name="Ryan Lowery" userId="d95e7125-c11d-45ad-a9aa-2825f18c9141" providerId="ADAL" clId="{435FA6CE-9B4E-4CA3-9C25-512962C2A9C9}" dt="2020-02-01T15:47:09.654" v="1703" actId="20577"/>
          <ac:spMkLst>
            <pc:docMk/>
            <pc:sldMk cId="43929139" sldId="293"/>
            <ac:spMk id="3" creationId="{5186DD7B-1F02-437F-82D8-1B06460AAA1E}"/>
          </ac:spMkLst>
        </pc:spChg>
      </pc:sldChg>
      <pc:sldChg chg="addSp modSp add">
        <pc:chgData name="Ryan Lowery" userId="d95e7125-c11d-45ad-a9aa-2825f18c9141" providerId="ADAL" clId="{435FA6CE-9B4E-4CA3-9C25-512962C2A9C9}" dt="2020-02-01T15:29:27.768" v="1367" actId="1076"/>
        <pc:sldMkLst>
          <pc:docMk/>
          <pc:sldMk cId="2452529101" sldId="294"/>
        </pc:sldMkLst>
        <pc:spChg chg="add mod">
          <ac:chgData name="Ryan Lowery" userId="d95e7125-c11d-45ad-a9aa-2825f18c9141" providerId="ADAL" clId="{435FA6CE-9B4E-4CA3-9C25-512962C2A9C9}" dt="2020-02-01T15:29:27.768" v="1367" actId="1076"/>
          <ac:spMkLst>
            <pc:docMk/>
            <pc:sldMk cId="2452529101" sldId="294"/>
            <ac:spMk id="4" creationId="{82C64778-9016-4A1D-B3C8-206E5DED3DE0}"/>
          </ac:spMkLst>
        </pc:spChg>
      </pc:sldChg>
      <pc:sldChg chg="addSp modSp add">
        <pc:chgData name="Ryan Lowery" userId="d95e7125-c11d-45ad-a9aa-2825f18c9141" providerId="ADAL" clId="{435FA6CE-9B4E-4CA3-9C25-512962C2A9C9}" dt="2020-02-01T15:28:47.362" v="1365" actId="14100"/>
        <pc:sldMkLst>
          <pc:docMk/>
          <pc:sldMk cId="1046139699" sldId="295"/>
        </pc:sldMkLst>
        <pc:spChg chg="add mod">
          <ac:chgData name="Ryan Lowery" userId="d95e7125-c11d-45ad-a9aa-2825f18c9141" providerId="ADAL" clId="{435FA6CE-9B4E-4CA3-9C25-512962C2A9C9}" dt="2020-02-01T15:28:47.362" v="1365" actId="14100"/>
          <ac:spMkLst>
            <pc:docMk/>
            <pc:sldMk cId="1046139699" sldId="295"/>
            <ac:spMk id="4" creationId="{F0E26893-653E-41FD-95C5-F4EBD4CC7D2A}"/>
          </ac:spMkLst>
        </pc:spChg>
      </pc:sldChg>
    </pc:docChg>
  </pc:docChgLst>
  <pc:docChgLst>
    <pc:chgData name="LoweryR" userId="d95e7125-c11d-45ad-a9aa-2825f18c9141" providerId="ADAL" clId="{CC0C0466-ED44-4E82-9BF3-235718DD0289}"/>
    <pc:docChg chg="undo custSel mod addSld delSld modSld sldOrd">
      <pc:chgData name="LoweryR" userId="d95e7125-c11d-45ad-a9aa-2825f18c9141" providerId="ADAL" clId="{CC0C0466-ED44-4E82-9BF3-235718DD0289}" dt="2020-02-02T12:03:20.619" v="2755" actId="255"/>
      <pc:docMkLst>
        <pc:docMk/>
      </pc:docMkLst>
      <pc:sldChg chg="modSp">
        <pc:chgData name="LoweryR" userId="d95e7125-c11d-45ad-a9aa-2825f18c9141" providerId="ADAL" clId="{CC0C0466-ED44-4E82-9BF3-235718DD0289}" dt="2020-01-29T15:26:24.857" v="217" actId="20577"/>
        <pc:sldMkLst>
          <pc:docMk/>
          <pc:sldMk cId="87303429" sldId="256"/>
        </pc:sldMkLst>
        <pc:spChg chg="mod">
          <ac:chgData name="LoweryR" userId="d95e7125-c11d-45ad-a9aa-2825f18c9141" providerId="ADAL" clId="{CC0C0466-ED44-4E82-9BF3-235718DD0289}" dt="2020-01-29T15:26:24.857" v="217" actId="20577"/>
          <ac:spMkLst>
            <pc:docMk/>
            <pc:sldMk cId="87303429" sldId="256"/>
            <ac:spMk id="3" creationId="{1D03B749-EB9A-4519-9119-BCBFC922F62D}"/>
          </ac:spMkLst>
        </pc:spChg>
      </pc:sldChg>
      <pc:sldChg chg="addSp delSp modSp del">
        <pc:chgData name="LoweryR" userId="d95e7125-c11d-45ad-a9aa-2825f18c9141" providerId="ADAL" clId="{CC0C0466-ED44-4E82-9BF3-235718DD0289}" dt="2020-01-29T15:08:21.891" v="165" actId="47"/>
        <pc:sldMkLst>
          <pc:docMk/>
          <pc:sldMk cId="391493253" sldId="257"/>
        </pc:sldMkLst>
        <pc:spChg chg="mod">
          <ac:chgData name="LoweryR" userId="d95e7125-c11d-45ad-a9aa-2825f18c9141" providerId="ADAL" clId="{CC0C0466-ED44-4E82-9BF3-235718DD0289}" dt="2020-01-29T15:07:44.908" v="161" actId="20577"/>
          <ac:spMkLst>
            <pc:docMk/>
            <pc:sldMk cId="391493253" sldId="257"/>
            <ac:spMk id="2" creationId="{5F251ABC-69DA-4CAC-8275-5A5E14BFCA37}"/>
          </ac:spMkLst>
        </pc:spChg>
        <pc:spChg chg="mod">
          <ac:chgData name="LoweryR" userId="d95e7125-c11d-45ad-a9aa-2825f18c9141" providerId="ADAL" clId="{CC0C0466-ED44-4E82-9BF3-235718DD0289}" dt="2020-01-29T15:07:33.457" v="135" actId="27636"/>
          <ac:spMkLst>
            <pc:docMk/>
            <pc:sldMk cId="391493253" sldId="257"/>
            <ac:spMk id="3" creationId="{D49BB3D6-C3B6-49B8-9C8F-4F49D41ACABF}"/>
          </ac:spMkLst>
        </pc:spChg>
        <pc:picChg chg="add del mod">
          <ac:chgData name="LoweryR" userId="d95e7125-c11d-45ad-a9aa-2825f18c9141" providerId="ADAL" clId="{CC0C0466-ED44-4E82-9BF3-235718DD0289}" dt="2020-01-29T15:07:28.781" v="133" actId="478"/>
          <ac:picMkLst>
            <pc:docMk/>
            <pc:sldMk cId="391493253" sldId="257"/>
            <ac:picMk id="4" creationId="{5C6FFCC2-DA70-4104-BF99-810C1DAFB6D8}"/>
          </ac:picMkLst>
        </pc:picChg>
      </pc:sldChg>
      <pc:sldChg chg="modSp">
        <pc:chgData name="LoweryR" userId="d95e7125-c11d-45ad-a9aa-2825f18c9141" providerId="ADAL" clId="{CC0C0466-ED44-4E82-9BF3-235718DD0289}" dt="2020-02-02T01:13:26.368" v="2656" actId="1076"/>
        <pc:sldMkLst>
          <pc:docMk/>
          <pc:sldMk cId="3458362997" sldId="258"/>
        </pc:sldMkLst>
        <pc:spChg chg="mod">
          <ac:chgData name="LoweryR" userId="d95e7125-c11d-45ad-a9aa-2825f18c9141" providerId="ADAL" clId="{CC0C0466-ED44-4E82-9BF3-235718DD0289}" dt="2020-02-02T01:13:26.368" v="2656" actId="1076"/>
          <ac:spMkLst>
            <pc:docMk/>
            <pc:sldMk cId="3458362997" sldId="258"/>
            <ac:spMk id="4" creationId="{00B683F0-B37B-414A-9C7C-6271958501AF}"/>
          </ac:spMkLst>
        </pc:spChg>
      </pc:sldChg>
      <pc:sldChg chg="del">
        <pc:chgData name="LoweryR" userId="d95e7125-c11d-45ad-a9aa-2825f18c9141" providerId="ADAL" clId="{CC0C0466-ED44-4E82-9BF3-235718DD0289}" dt="2020-01-29T15:08:43.483" v="171" actId="47"/>
        <pc:sldMkLst>
          <pc:docMk/>
          <pc:sldMk cId="2854628469" sldId="259"/>
        </pc:sldMkLst>
      </pc:sldChg>
      <pc:sldChg chg="modSp ord modAnim">
        <pc:chgData name="LoweryR" userId="d95e7125-c11d-45ad-a9aa-2825f18c9141" providerId="ADAL" clId="{CC0C0466-ED44-4E82-9BF3-235718DD0289}" dt="2020-02-02T01:11:18.552" v="2628"/>
        <pc:sldMkLst>
          <pc:docMk/>
          <pc:sldMk cId="3018445815" sldId="260"/>
        </pc:sldMkLst>
        <pc:spChg chg="mod">
          <ac:chgData name="LoweryR" userId="d95e7125-c11d-45ad-a9aa-2825f18c9141" providerId="ADAL" clId="{CC0C0466-ED44-4E82-9BF3-235718DD0289}" dt="2020-01-29T15:09:01.577" v="195" actId="20577"/>
          <ac:spMkLst>
            <pc:docMk/>
            <pc:sldMk cId="3018445815" sldId="260"/>
            <ac:spMk id="2" creationId="{5F251ABC-69DA-4CAC-8275-5A5E14BFCA37}"/>
          </ac:spMkLst>
        </pc:spChg>
        <pc:spChg chg="mod">
          <ac:chgData name="LoweryR" userId="d95e7125-c11d-45ad-a9aa-2825f18c9141" providerId="ADAL" clId="{CC0C0466-ED44-4E82-9BF3-235718DD0289}" dt="2020-01-29T15:08:34.450" v="170" actId="27636"/>
          <ac:spMkLst>
            <pc:docMk/>
            <pc:sldMk cId="3018445815" sldId="260"/>
            <ac:spMk id="3" creationId="{D49BB3D6-C3B6-49B8-9C8F-4F49D41ACABF}"/>
          </ac:spMkLst>
        </pc:spChg>
      </pc:sldChg>
      <pc:sldChg chg="delSp modSp del">
        <pc:chgData name="LoweryR" userId="d95e7125-c11d-45ad-a9aa-2825f18c9141" providerId="ADAL" clId="{CC0C0466-ED44-4E82-9BF3-235718DD0289}" dt="2020-01-29T15:08:12.100" v="162" actId="47"/>
        <pc:sldMkLst>
          <pc:docMk/>
          <pc:sldMk cId="1345509586" sldId="261"/>
        </pc:sldMkLst>
        <pc:spChg chg="del mod">
          <ac:chgData name="LoweryR" userId="d95e7125-c11d-45ad-a9aa-2825f18c9141" providerId="ADAL" clId="{CC0C0466-ED44-4E82-9BF3-235718DD0289}" dt="2020-01-29T14:55:28.947" v="107"/>
          <ac:spMkLst>
            <pc:docMk/>
            <pc:sldMk cId="1345509586" sldId="261"/>
            <ac:spMk id="4" creationId="{13B5DDAA-0DB9-4EDE-BB16-2C82B13C9F0A}"/>
          </ac:spMkLst>
        </pc:spChg>
      </pc:sldChg>
      <pc:sldChg chg="addSp delSp modSp add del mod setBg modClrScheme chgLayout">
        <pc:chgData name="LoweryR" userId="d95e7125-c11d-45ad-a9aa-2825f18c9141" providerId="ADAL" clId="{CC0C0466-ED44-4E82-9BF3-235718DD0289}" dt="2020-01-29T15:07:25.281" v="131" actId="47"/>
        <pc:sldMkLst>
          <pc:docMk/>
          <pc:sldMk cId="1886520699" sldId="263"/>
        </pc:sldMkLst>
        <pc:spChg chg="del">
          <ac:chgData name="LoweryR" userId="d95e7125-c11d-45ad-a9aa-2825f18c9141" providerId="ADAL" clId="{CC0C0466-ED44-4E82-9BF3-235718DD0289}" dt="2020-01-29T14:53:22.240" v="76" actId="26606"/>
          <ac:spMkLst>
            <pc:docMk/>
            <pc:sldMk cId="1886520699" sldId="263"/>
            <ac:spMk id="2" creationId="{1EA6A2DF-4063-4D92-82DC-92003AC7B754}"/>
          </ac:spMkLst>
        </pc:spChg>
        <pc:spChg chg="del">
          <ac:chgData name="LoweryR" userId="d95e7125-c11d-45ad-a9aa-2825f18c9141" providerId="ADAL" clId="{CC0C0466-ED44-4E82-9BF3-235718DD0289}" dt="2020-01-29T14:53:22.240" v="76" actId="26606"/>
          <ac:spMkLst>
            <pc:docMk/>
            <pc:sldMk cId="1886520699" sldId="263"/>
            <ac:spMk id="3" creationId="{84A93AF4-A935-486B-9F78-C605E7EA57A5}"/>
          </ac:spMkLst>
        </pc:spChg>
        <pc:spChg chg="add del mod">
          <ac:chgData name="LoweryR" userId="d95e7125-c11d-45ad-a9aa-2825f18c9141" providerId="ADAL" clId="{CC0C0466-ED44-4E82-9BF3-235718DD0289}" dt="2020-01-29T15:01:57.454" v="130" actId="478"/>
          <ac:spMkLst>
            <pc:docMk/>
            <pc:sldMk cId="1886520699" sldId="263"/>
            <ac:spMk id="7" creationId="{A11AADB4-2B62-49DA-B246-6395663389DF}"/>
          </ac:spMkLst>
        </pc:spChg>
        <pc:spChg chg="add mod">
          <ac:chgData name="LoweryR" userId="d95e7125-c11d-45ad-a9aa-2825f18c9141" providerId="ADAL" clId="{CC0C0466-ED44-4E82-9BF3-235718DD0289}" dt="2020-01-29T14:55:07.749" v="101" actId="27636"/>
          <ac:spMkLst>
            <pc:docMk/>
            <pc:sldMk cId="1886520699" sldId="263"/>
            <ac:spMk id="8" creationId="{247C7037-6A33-481D-85C8-BAA6A5169CCF}"/>
          </ac:spMkLst>
        </pc:spChg>
        <pc:spChg chg="add mod">
          <ac:chgData name="LoweryR" userId="d95e7125-c11d-45ad-a9aa-2825f18c9141" providerId="ADAL" clId="{CC0C0466-ED44-4E82-9BF3-235718DD0289}" dt="2020-01-29T14:54:56.913" v="94"/>
          <ac:spMkLst>
            <pc:docMk/>
            <pc:sldMk cId="1886520699" sldId="263"/>
            <ac:spMk id="10" creationId="{4A68BE8B-9786-4F09-AE14-25F921B30119}"/>
          </ac:spMkLst>
        </pc:spChg>
        <pc:picChg chg="add del mod modCrop">
          <ac:chgData name="LoweryR" userId="d95e7125-c11d-45ad-a9aa-2825f18c9141" providerId="ADAL" clId="{CC0C0466-ED44-4E82-9BF3-235718DD0289}" dt="2020-01-29T15:01:55.093" v="129" actId="478"/>
          <ac:picMkLst>
            <pc:docMk/>
            <pc:sldMk cId="1886520699" sldId="263"/>
            <ac:picMk id="5" creationId="{AB2DAFCA-973E-4062-B797-41E5E4486905}"/>
          </ac:picMkLst>
        </pc:picChg>
        <pc:picChg chg="add del">
          <ac:chgData name="LoweryR" userId="d95e7125-c11d-45ad-a9aa-2825f18c9141" providerId="ADAL" clId="{CC0C0466-ED44-4E82-9BF3-235718DD0289}" dt="2020-01-29T14:53:39.331" v="80"/>
          <ac:picMkLst>
            <pc:docMk/>
            <pc:sldMk cId="1886520699" sldId="263"/>
            <ac:picMk id="6" creationId="{9C57F9AB-ABCE-456E-9CE6-7439B1A295A4}"/>
          </ac:picMkLst>
        </pc:picChg>
      </pc:sldChg>
      <pc:sldChg chg="modSp add del">
        <pc:chgData name="LoweryR" userId="d95e7125-c11d-45ad-a9aa-2825f18c9141" providerId="ADAL" clId="{CC0C0466-ED44-4E82-9BF3-235718DD0289}" dt="2020-01-29T15:07:25.787" v="132" actId="47"/>
        <pc:sldMkLst>
          <pc:docMk/>
          <pc:sldMk cId="2741473132" sldId="264"/>
        </pc:sldMkLst>
        <pc:spChg chg="mod">
          <ac:chgData name="LoweryR" userId="d95e7125-c11d-45ad-a9aa-2825f18c9141" providerId="ADAL" clId="{CC0C0466-ED44-4E82-9BF3-235718DD0289}" dt="2020-01-29T14:55:25.570" v="106" actId="20577"/>
          <ac:spMkLst>
            <pc:docMk/>
            <pc:sldMk cId="2741473132" sldId="264"/>
            <ac:spMk id="8" creationId="{247C7037-6A33-481D-85C8-BAA6A5169CCF}"/>
          </ac:spMkLst>
        </pc:spChg>
      </pc:sldChg>
      <pc:sldChg chg="addSp modSp add del">
        <pc:chgData name="LoweryR" userId="d95e7125-c11d-45ad-a9aa-2825f18c9141" providerId="ADAL" clId="{CC0C0466-ED44-4E82-9BF3-235718DD0289}" dt="2020-02-02T01:12:03.964" v="2634" actId="2696"/>
        <pc:sldMkLst>
          <pc:docMk/>
          <pc:sldMk cId="1381613010" sldId="265"/>
        </pc:sldMkLst>
        <pc:spChg chg="add mod">
          <ac:chgData name="LoweryR" userId="d95e7125-c11d-45ad-a9aa-2825f18c9141" providerId="ADAL" clId="{CC0C0466-ED44-4E82-9BF3-235718DD0289}" dt="2020-02-02T01:11:32.435" v="2629" actId="1076"/>
          <ac:spMkLst>
            <pc:docMk/>
            <pc:sldMk cId="1381613010" sldId="265"/>
            <ac:spMk id="5" creationId="{1F9553B7-51AE-4A0E-9839-D3F0CC708AA8}"/>
          </ac:spMkLst>
        </pc:spChg>
      </pc:sldChg>
      <pc:sldChg chg="modSp add ord modAnim">
        <pc:chgData name="LoweryR" userId="d95e7125-c11d-45ad-a9aa-2825f18c9141" providerId="ADAL" clId="{CC0C0466-ED44-4E82-9BF3-235718DD0289}" dt="2020-02-02T01:12:27.520" v="2640"/>
        <pc:sldMkLst>
          <pc:docMk/>
          <pc:sldMk cId="2350971464" sldId="266"/>
        </pc:sldMkLst>
        <pc:spChg chg="mod">
          <ac:chgData name="LoweryR" userId="d95e7125-c11d-45ad-a9aa-2825f18c9141" providerId="ADAL" clId="{CC0C0466-ED44-4E82-9BF3-235718DD0289}" dt="2020-01-29T15:08:50.740" v="182" actId="20577"/>
          <ac:spMkLst>
            <pc:docMk/>
            <pc:sldMk cId="2350971464" sldId="266"/>
            <ac:spMk id="2" creationId="{5F251ABC-69DA-4CAC-8275-5A5E14BFCA37}"/>
          </ac:spMkLst>
        </pc:spChg>
        <pc:spChg chg="mod">
          <ac:chgData name="LoweryR" userId="d95e7125-c11d-45ad-a9aa-2825f18c9141" providerId="ADAL" clId="{CC0C0466-ED44-4E82-9BF3-235718DD0289}" dt="2020-01-29T16:05:16.976" v="1335" actId="20577"/>
          <ac:spMkLst>
            <pc:docMk/>
            <pc:sldMk cId="2350971464" sldId="266"/>
            <ac:spMk id="3" creationId="{D49BB3D6-C3B6-49B8-9C8F-4F49D41ACABF}"/>
          </ac:spMkLst>
        </pc:spChg>
      </pc:sldChg>
      <pc:sldChg chg="modSp add modAnim">
        <pc:chgData name="LoweryR" userId="d95e7125-c11d-45ad-a9aa-2825f18c9141" providerId="ADAL" clId="{CC0C0466-ED44-4E82-9BF3-235718DD0289}" dt="2020-02-02T01:13:33.975" v="2659"/>
        <pc:sldMkLst>
          <pc:docMk/>
          <pc:sldMk cId="2343675287" sldId="267"/>
        </pc:sldMkLst>
        <pc:spChg chg="mod">
          <ac:chgData name="LoweryR" userId="d95e7125-c11d-45ad-a9aa-2825f18c9141" providerId="ADAL" clId="{CC0C0466-ED44-4E82-9BF3-235718DD0289}" dt="2020-01-29T15:30:04.284" v="223" actId="20577"/>
          <ac:spMkLst>
            <pc:docMk/>
            <pc:sldMk cId="2343675287" sldId="267"/>
            <ac:spMk id="2" creationId="{1C82D607-5EE7-4B20-BFBD-379A2F2FFBC0}"/>
          </ac:spMkLst>
        </pc:spChg>
        <pc:spChg chg="mod">
          <ac:chgData name="LoweryR" userId="d95e7125-c11d-45ad-a9aa-2825f18c9141" providerId="ADAL" clId="{CC0C0466-ED44-4E82-9BF3-235718DD0289}" dt="2020-01-29T15:31:21.242" v="458" actId="20577"/>
          <ac:spMkLst>
            <pc:docMk/>
            <pc:sldMk cId="2343675287" sldId="267"/>
            <ac:spMk id="3" creationId="{6C6780D6-499C-4111-817F-E9E60A54C5D7}"/>
          </ac:spMkLst>
        </pc:spChg>
      </pc:sldChg>
      <pc:sldChg chg="modSp add del">
        <pc:chgData name="LoweryR" userId="d95e7125-c11d-45ad-a9aa-2825f18c9141" providerId="ADAL" clId="{CC0C0466-ED44-4E82-9BF3-235718DD0289}" dt="2020-01-29T16:18:51.231" v="1970" actId="2696"/>
        <pc:sldMkLst>
          <pc:docMk/>
          <pc:sldMk cId="1295798162" sldId="268"/>
        </pc:sldMkLst>
        <pc:spChg chg="mod">
          <ac:chgData name="LoweryR" userId="d95e7125-c11d-45ad-a9aa-2825f18c9141" providerId="ADAL" clId="{CC0C0466-ED44-4E82-9BF3-235718DD0289}" dt="2020-01-29T15:32:07.380" v="464" actId="20577"/>
          <ac:spMkLst>
            <pc:docMk/>
            <pc:sldMk cId="1295798162" sldId="268"/>
            <ac:spMk id="2" creationId="{6E32D4F3-2009-48B8-8791-18E98340EE4D}"/>
          </ac:spMkLst>
        </pc:spChg>
        <pc:spChg chg="mod">
          <ac:chgData name="LoweryR" userId="d95e7125-c11d-45ad-a9aa-2825f18c9141" providerId="ADAL" clId="{CC0C0466-ED44-4E82-9BF3-235718DD0289}" dt="2020-01-29T15:32:14.904" v="467" actId="5793"/>
          <ac:spMkLst>
            <pc:docMk/>
            <pc:sldMk cId="1295798162" sldId="268"/>
            <ac:spMk id="3" creationId="{B503938D-CD4D-4385-B268-FA3F2629C0C2}"/>
          </ac:spMkLst>
        </pc:spChg>
      </pc:sldChg>
      <pc:sldChg chg="modSp add modAnim">
        <pc:chgData name="LoweryR" userId="d95e7125-c11d-45ad-a9aa-2825f18c9141" providerId="ADAL" clId="{CC0C0466-ED44-4E82-9BF3-235718DD0289}" dt="2020-02-02T01:13:19.724" v="2655"/>
        <pc:sldMkLst>
          <pc:docMk/>
          <pc:sldMk cId="2205027026" sldId="268"/>
        </pc:sldMkLst>
        <pc:spChg chg="mod">
          <ac:chgData name="LoweryR" userId="d95e7125-c11d-45ad-a9aa-2825f18c9141" providerId="ADAL" clId="{CC0C0466-ED44-4E82-9BF3-235718DD0289}" dt="2020-01-29T16:30:41.309" v="2596" actId="20577"/>
          <ac:spMkLst>
            <pc:docMk/>
            <pc:sldMk cId="2205027026" sldId="268"/>
            <ac:spMk id="3" creationId="{B503938D-CD4D-4385-B268-FA3F2629C0C2}"/>
          </ac:spMkLst>
        </pc:spChg>
      </pc:sldChg>
      <pc:sldChg chg="modSp add">
        <pc:chgData name="LoweryR" userId="d95e7125-c11d-45ad-a9aa-2825f18c9141" providerId="ADAL" clId="{CC0C0466-ED44-4E82-9BF3-235718DD0289}" dt="2020-02-02T00:12:13.199" v="2618" actId="20577"/>
        <pc:sldMkLst>
          <pc:docMk/>
          <pc:sldMk cId="766586392" sldId="269"/>
        </pc:sldMkLst>
        <pc:spChg chg="mod">
          <ac:chgData name="LoweryR" userId="d95e7125-c11d-45ad-a9aa-2825f18c9141" providerId="ADAL" clId="{CC0C0466-ED44-4E82-9BF3-235718DD0289}" dt="2020-02-02T00:12:08.525" v="2617" actId="20577"/>
          <ac:spMkLst>
            <pc:docMk/>
            <pc:sldMk cId="766586392" sldId="269"/>
            <ac:spMk id="2" creationId="{EB030226-3A69-4E3A-8B24-929658DC0DE4}"/>
          </ac:spMkLst>
        </pc:spChg>
        <pc:spChg chg="mod">
          <ac:chgData name="LoweryR" userId="d95e7125-c11d-45ad-a9aa-2825f18c9141" providerId="ADAL" clId="{CC0C0466-ED44-4E82-9BF3-235718DD0289}" dt="2020-02-02T00:12:13.199" v="2618" actId="20577"/>
          <ac:spMkLst>
            <pc:docMk/>
            <pc:sldMk cId="766586392" sldId="269"/>
            <ac:spMk id="3" creationId="{32622A05-7CD6-4149-99EF-CA6E271D0DDE}"/>
          </ac:spMkLst>
        </pc:spChg>
      </pc:sldChg>
      <pc:sldChg chg="addSp modSp add modAnim">
        <pc:chgData name="LoweryR" userId="d95e7125-c11d-45ad-a9aa-2825f18c9141" providerId="ADAL" clId="{CC0C0466-ED44-4E82-9BF3-235718DD0289}" dt="2020-02-02T01:13:46.817" v="2664"/>
        <pc:sldMkLst>
          <pc:docMk/>
          <pc:sldMk cId="1984512641" sldId="270"/>
        </pc:sldMkLst>
        <pc:spChg chg="mod">
          <ac:chgData name="LoweryR" userId="d95e7125-c11d-45ad-a9aa-2825f18c9141" providerId="ADAL" clId="{CC0C0466-ED44-4E82-9BF3-235718DD0289}" dt="2020-01-29T15:40:30.381" v="841" actId="20577"/>
          <ac:spMkLst>
            <pc:docMk/>
            <pc:sldMk cId="1984512641" sldId="270"/>
            <ac:spMk id="2" creationId="{1D32C29F-6B09-4535-8446-461ADC62D68B}"/>
          </ac:spMkLst>
        </pc:spChg>
        <pc:spChg chg="mod">
          <ac:chgData name="LoweryR" userId="d95e7125-c11d-45ad-a9aa-2825f18c9141" providerId="ADAL" clId="{CC0C0466-ED44-4E82-9BF3-235718DD0289}" dt="2020-01-29T15:59:35.210" v="1261" actId="20577"/>
          <ac:spMkLst>
            <pc:docMk/>
            <pc:sldMk cId="1984512641" sldId="270"/>
            <ac:spMk id="3" creationId="{EF9FE0D7-BE74-4B57-856A-0712EA8BAE7A}"/>
          </ac:spMkLst>
        </pc:spChg>
        <pc:spChg chg="add mod">
          <ac:chgData name="LoweryR" userId="d95e7125-c11d-45ad-a9aa-2825f18c9141" providerId="ADAL" clId="{CC0C0466-ED44-4E82-9BF3-235718DD0289}" dt="2020-01-29T15:59:44.580" v="1270" actId="14100"/>
          <ac:spMkLst>
            <pc:docMk/>
            <pc:sldMk cId="1984512641" sldId="270"/>
            <ac:spMk id="4" creationId="{ABE830C6-6F10-4E1D-96B9-B6928FDA7559}"/>
          </ac:spMkLst>
        </pc:spChg>
      </pc:sldChg>
      <pc:sldChg chg="modSp add modAnim">
        <pc:chgData name="LoweryR" userId="d95e7125-c11d-45ad-a9aa-2825f18c9141" providerId="ADAL" clId="{CC0C0466-ED44-4E82-9BF3-235718DD0289}" dt="2020-02-02T01:14:01.819" v="2668"/>
        <pc:sldMkLst>
          <pc:docMk/>
          <pc:sldMk cId="3053588472" sldId="271"/>
        </pc:sldMkLst>
        <pc:spChg chg="mod">
          <ac:chgData name="LoweryR" userId="d95e7125-c11d-45ad-a9aa-2825f18c9141" providerId="ADAL" clId="{CC0C0466-ED44-4E82-9BF3-235718DD0289}" dt="2020-01-29T15:53:05.623" v="1146"/>
          <ac:spMkLst>
            <pc:docMk/>
            <pc:sldMk cId="3053588472" sldId="271"/>
            <ac:spMk id="2" creationId="{A37D6749-1177-4A24-874C-B6DE9FC518AF}"/>
          </ac:spMkLst>
        </pc:spChg>
        <pc:spChg chg="mod">
          <ac:chgData name="LoweryR" userId="d95e7125-c11d-45ad-a9aa-2825f18c9141" providerId="ADAL" clId="{CC0C0466-ED44-4E82-9BF3-235718DD0289}" dt="2020-01-29T16:10:06.143" v="1507" actId="20577"/>
          <ac:spMkLst>
            <pc:docMk/>
            <pc:sldMk cId="3053588472" sldId="271"/>
            <ac:spMk id="3" creationId="{166C0025-1DE7-44D5-AB74-3FFA213B6981}"/>
          </ac:spMkLst>
        </pc:spChg>
      </pc:sldChg>
      <pc:sldChg chg="addSp modSp add">
        <pc:chgData name="LoweryR" userId="d95e7125-c11d-45ad-a9aa-2825f18c9141" providerId="ADAL" clId="{CC0C0466-ED44-4E82-9BF3-235718DD0289}" dt="2020-01-29T15:52:31.468" v="1145" actId="1076"/>
        <pc:sldMkLst>
          <pc:docMk/>
          <pc:sldMk cId="3523604710" sldId="272"/>
        </pc:sldMkLst>
        <pc:spChg chg="add mod">
          <ac:chgData name="LoweryR" userId="d95e7125-c11d-45ad-a9aa-2825f18c9141" providerId="ADAL" clId="{CC0C0466-ED44-4E82-9BF3-235718DD0289}" dt="2020-01-29T15:52:31.468" v="1145" actId="1076"/>
          <ac:spMkLst>
            <pc:docMk/>
            <pc:sldMk cId="3523604710" sldId="272"/>
            <ac:spMk id="4" creationId="{2E4429EB-BC77-478D-8B8E-4FAB4A091BB3}"/>
          </ac:spMkLst>
        </pc:spChg>
        <pc:picChg chg="add mod modCrop">
          <ac:chgData name="LoweryR" userId="d95e7125-c11d-45ad-a9aa-2825f18c9141" providerId="ADAL" clId="{CC0C0466-ED44-4E82-9BF3-235718DD0289}" dt="2020-01-29T15:52:18.451" v="1144" actId="1076"/>
          <ac:picMkLst>
            <pc:docMk/>
            <pc:sldMk cId="3523604710" sldId="272"/>
            <ac:picMk id="5" creationId="{580EE915-E0E1-40C4-821C-1AA08AA3919A}"/>
          </ac:picMkLst>
        </pc:picChg>
      </pc:sldChg>
      <pc:sldChg chg="modSp add">
        <pc:chgData name="LoweryR" userId="d95e7125-c11d-45ad-a9aa-2825f18c9141" providerId="ADAL" clId="{CC0C0466-ED44-4E82-9BF3-235718DD0289}" dt="2020-01-29T15:54:29.177" v="1259" actId="20577"/>
        <pc:sldMkLst>
          <pc:docMk/>
          <pc:sldMk cId="1423514579" sldId="273"/>
        </pc:sldMkLst>
        <pc:spChg chg="mod">
          <ac:chgData name="LoweryR" userId="d95e7125-c11d-45ad-a9aa-2825f18c9141" providerId="ADAL" clId="{CC0C0466-ED44-4E82-9BF3-235718DD0289}" dt="2020-01-29T15:54:29.177" v="1259" actId="20577"/>
          <ac:spMkLst>
            <pc:docMk/>
            <pc:sldMk cId="1423514579" sldId="273"/>
            <ac:spMk id="2" creationId="{8AE68B49-2F20-4069-90D9-B6814768F1B4}"/>
          </ac:spMkLst>
        </pc:spChg>
        <pc:spChg chg="mod">
          <ac:chgData name="LoweryR" userId="d95e7125-c11d-45ad-a9aa-2825f18c9141" providerId="ADAL" clId="{CC0C0466-ED44-4E82-9BF3-235718DD0289}" dt="2020-01-29T15:54:23.673" v="1256"/>
          <ac:spMkLst>
            <pc:docMk/>
            <pc:sldMk cId="1423514579" sldId="273"/>
            <ac:spMk id="3" creationId="{BC287D3E-322D-484F-B355-6658A6626E92}"/>
          </ac:spMkLst>
        </pc:spChg>
      </pc:sldChg>
      <pc:sldChg chg="add modAnim">
        <pc:chgData name="LoweryR" userId="d95e7125-c11d-45ad-a9aa-2825f18c9141" providerId="ADAL" clId="{CC0C0466-ED44-4E82-9BF3-235718DD0289}" dt="2020-02-02T01:13:52.121" v="2666"/>
        <pc:sldMkLst>
          <pc:docMk/>
          <pc:sldMk cId="1913173464" sldId="274"/>
        </pc:sldMkLst>
      </pc:sldChg>
      <pc:sldChg chg="addSp modSp add modAnim">
        <pc:chgData name="LoweryR" userId="d95e7125-c11d-45ad-a9aa-2825f18c9141" providerId="ADAL" clId="{CC0C0466-ED44-4E82-9BF3-235718DD0289}" dt="2020-02-02T01:12:38.152" v="2644"/>
        <pc:sldMkLst>
          <pc:docMk/>
          <pc:sldMk cId="3927273970" sldId="275"/>
        </pc:sldMkLst>
        <pc:spChg chg="mod">
          <ac:chgData name="LoweryR" userId="d95e7125-c11d-45ad-a9aa-2825f18c9141" providerId="ADAL" clId="{CC0C0466-ED44-4E82-9BF3-235718DD0289}" dt="2020-01-29T16:00:34.637" v="1279" actId="20577"/>
          <ac:spMkLst>
            <pc:docMk/>
            <pc:sldMk cId="3927273970" sldId="275"/>
            <ac:spMk id="2" creationId="{C69D9388-1627-4062-94F4-C1942563AA06}"/>
          </ac:spMkLst>
        </pc:spChg>
        <pc:spChg chg="mod">
          <ac:chgData name="LoweryR" userId="d95e7125-c11d-45ad-a9aa-2825f18c9141" providerId="ADAL" clId="{CC0C0466-ED44-4E82-9BF3-235718DD0289}" dt="2020-01-29T16:14:52.462" v="1600" actId="313"/>
          <ac:spMkLst>
            <pc:docMk/>
            <pc:sldMk cId="3927273970" sldId="275"/>
            <ac:spMk id="3" creationId="{0009201B-7294-43B7-BAA1-6997FF6FA1CE}"/>
          </ac:spMkLst>
        </pc:spChg>
        <pc:spChg chg="add mod">
          <ac:chgData name="LoweryR" userId="d95e7125-c11d-45ad-a9aa-2825f18c9141" providerId="ADAL" clId="{CC0C0466-ED44-4E82-9BF3-235718DD0289}" dt="2020-01-29T16:14:51.119" v="1599" actId="1076"/>
          <ac:spMkLst>
            <pc:docMk/>
            <pc:sldMk cId="3927273970" sldId="275"/>
            <ac:spMk id="4" creationId="{4D84202B-37D7-45F7-8706-FAC5ACF0FDA9}"/>
          </ac:spMkLst>
        </pc:spChg>
      </pc:sldChg>
      <pc:sldChg chg="modSp add">
        <pc:chgData name="LoweryR" userId="d95e7125-c11d-45ad-a9aa-2825f18c9141" providerId="ADAL" clId="{CC0C0466-ED44-4E82-9BF3-235718DD0289}" dt="2020-01-29T16:10:28.851" v="1515" actId="20577"/>
        <pc:sldMkLst>
          <pc:docMk/>
          <pc:sldMk cId="2955316604" sldId="276"/>
        </pc:sldMkLst>
        <pc:spChg chg="mod">
          <ac:chgData name="LoweryR" userId="d95e7125-c11d-45ad-a9aa-2825f18c9141" providerId="ADAL" clId="{CC0C0466-ED44-4E82-9BF3-235718DD0289}" dt="2020-01-29T16:10:28.851" v="1515" actId="20577"/>
          <ac:spMkLst>
            <pc:docMk/>
            <pc:sldMk cId="2955316604" sldId="276"/>
            <ac:spMk id="2" creationId="{FA9A2403-7F36-4CE9-88CE-FC9CAAAB6187}"/>
          </ac:spMkLst>
        </pc:spChg>
        <pc:spChg chg="mod">
          <ac:chgData name="LoweryR" userId="d95e7125-c11d-45ad-a9aa-2825f18c9141" providerId="ADAL" clId="{CC0C0466-ED44-4E82-9BF3-235718DD0289}" dt="2020-01-29T16:10:26.398" v="1513"/>
          <ac:spMkLst>
            <pc:docMk/>
            <pc:sldMk cId="2955316604" sldId="276"/>
            <ac:spMk id="3" creationId="{625E0A49-A7B6-49BC-86B1-E3EC2ADE7A53}"/>
          </ac:spMkLst>
        </pc:spChg>
      </pc:sldChg>
      <pc:sldChg chg="modSp add">
        <pc:chgData name="LoweryR" userId="d95e7125-c11d-45ad-a9aa-2825f18c9141" providerId="ADAL" clId="{CC0C0466-ED44-4E82-9BF3-235718DD0289}" dt="2020-01-29T16:12:06.784" v="1522" actId="20577"/>
        <pc:sldMkLst>
          <pc:docMk/>
          <pc:sldMk cId="550330474" sldId="277"/>
        </pc:sldMkLst>
        <pc:spChg chg="mod">
          <ac:chgData name="LoweryR" userId="d95e7125-c11d-45ad-a9aa-2825f18c9141" providerId="ADAL" clId="{CC0C0466-ED44-4E82-9BF3-235718DD0289}" dt="2020-01-29T16:12:06.784" v="1522" actId="20577"/>
          <ac:spMkLst>
            <pc:docMk/>
            <pc:sldMk cId="550330474" sldId="277"/>
            <ac:spMk id="2" creationId="{1F448025-74E0-49C7-B293-1AC6F21048C9}"/>
          </ac:spMkLst>
        </pc:spChg>
        <pc:spChg chg="mod">
          <ac:chgData name="LoweryR" userId="d95e7125-c11d-45ad-a9aa-2825f18c9141" providerId="ADAL" clId="{CC0C0466-ED44-4E82-9BF3-235718DD0289}" dt="2020-01-29T16:12:02.488" v="1520"/>
          <ac:spMkLst>
            <pc:docMk/>
            <pc:sldMk cId="550330474" sldId="277"/>
            <ac:spMk id="3" creationId="{C089F651-A7FC-4D28-9C9A-B54A618363B8}"/>
          </ac:spMkLst>
        </pc:spChg>
      </pc:sldChg>
      <pc:sldChg chg="modSp add modAnim">
        <pc:chgData name="LoweryR" userId="d95e7125-c11d-45ad-a9aa-2825f18c9141" providerId="ADAL" clId="{CC0C0466-ED44-4E82-9BF3-235718DD0289}" dt="2020-02-02T01:12:51.271" v="2647"/>
        <pc:sldMkLst>
          <pc:docMk/>
          <pc:sldMk cId="1518713340" sldId="278"/>
        </pc:sldMkLst>
        <pc:spChg chg="mod">
          <ac:chgData name="LoweryR" userId="d95e7125-c11d-45ad-a9aa-2825f18c9141" providerId="ADAL" clId="{CC0C0466-ED44-4E82-9BF3-235718DD0289}" dt="2020-01-29T16:15:09.572" v="1609" actId="20577"/>
          <ac:spMkLst>
            <pc:docMk/>
            <pc:sldMk cId="1518713340" sldId="278"/>
            <ac:spMk id="2" creationId="{C2B945C7-830A-4642-A214-6D30F9B369FE}"/>
          </ac:spMkLst>
        </pc:spChg>
        <pc:spChg chg="mod">
          <ac:chgData name="LoweryR" userId="d95e7125-c11d-45ad-a9aa-2825f18c9141" providerId="ADAL" clId="{CC0C0466-ED44-4E82-9BF3-235718DD0289}" dt="2020-01-29T16:17:17.791" v="1864" actId="5793"/>
          <ac:spMkLst>
            <pc:docMk/>
            <pc:sldMk cId="1518713340" sldId="278"/>
            <ac:spMk id="3" creationId="{894B2C61-DE35-4A27-83B7-16E5B194C1AF}"/>
          </ac:spMkLst>
        </pc:spChg>
      </pc:sldChg>
      <pc:sldChg chg="addSp modSp add del">
        <pc:chgData name="LoweryR" userId="d95e7125-c11d-45ad-a9aa-2825f18c9141" providerId="ADAL" clId="{CC0C0466-ED44-4E82-9BF3-235718DD0289}" dt="2020-01-29T16:29:06.877" v="2336" actId="47"/>
        <pc:sldMkLst>
          <pc:docMk/>
          <pc:sldMk cId="3600458067" sldId="279"/>
        </pc:sldMkLst>
        <pc:spChg chg="add mod">
          <ac:chgData name="LoweryR" userId="d95e7125-c11d-45ad-a9aa-2825f18c9141" providerId="ADAL" clId="{CC0C0466-ED44-4E82-9BF3-235718DD0289}" dt="2020-01-29T16:17:34.814" v="1875" actId="1076"/>
          <ac:spMkLst>
            <pc:docMk/>
            <pc:sldMk cId="3600458067" sldId="279"/>
            <ac:spMk id="4" creationId="{6BE48303-F23E-4DC0-9E58-6895590AB5B7}"/>
          </ac:spMkLst>
        </pc:spChg>
      </pc:sldChg>
      <pc:sldChg chg="add del">
        <pc:chgData name="LoweryR" userId="d95e7125-c11d-45ad-a9aa-2825f18c9141" providerId="ADAL" clId="{CC0C0466-ED44-4E82-9BF3-235718DD0289}" dt="2020-01-29T16:18:39.677" v="1969" actId="47"/>
        <pc:sldMkLst>
          <pc:docMk/>
          <pc:sldMk cId="3143381349" sldId="280"/>
        </pc:sldMkLst>
      </pc:sldChg>
      <pc:sldChg chg="delSp modSp add modAnim">
        <pc:chgData name="LoweryR" userId="d95e7125-c11d-45ad-a9aa-2825f18c9141" providerId="ADAL" clId="{CC0C0466-ED44-4E82-9BF3-235718DD0289}" dt="2020-02-02T01:13:03.510" v="2650"/>
        <pc:sldMkLst>
          <pc:docMk/>
          <pc:sldMk cId="95173987" sldId="281"/>
        </pc:sldMkLst>
        <pc:spChg chg="mod">
          <ac:chgData name="LoweryR" userId="d95e7125-c11d-45ad-a9aa-2825f18c9141" providerId="ADAL" clId="{CC0C0466-ED44-4E82-9BF3-235718DD0289}" dt="2020-01-29T16:29:47.691" v="2525" actId="20577"/>
          <ac:spMkLst>
            <pc:docMk/>
            <pc:sldMk cId="95173987" sldId="281"/>
            <ac:spMk id="3" creationId="{894B2C61-DE35-4A27-83B7-16E5B194C1AF}"/>
          </ac:spMkLst>
        </pc:spChg>
        <pc:spChg chg="del">
          <ac:chgData name="LoweryR" userId="d95e7125-c11d-45ad-a9aa-2825f18c9141" providerId="ADAL" clId="{CC0C0466-ED44-4E82-9BF3-235718DD0289}" dt="2020-01-29T16:17:49.431" v="1878" actId="478"/>
          <ac:spMkLst>
            <pc:docMk/>
            <pc:sldMk cId="95173987" sldId="281"/>
            <ac:spMk id="4" creationId="{6BE48303-F23E-4DC0-9E58-6895590AB5B7}"/>
          </ac:spMkLst>
        </pc:spChg>
      </pc:sldChg>
      <pc:sldChg chg="modSp add modAnim">
        <pc:chgData name="LoweryR" userId="d95e7125-c11d-45ad-a9aa-2825f18c9141" providerId="ADAL" clId="{CC0C0466-ED44-4E82-9BF3-235718DD0289}" dt="2020-02-02T01:14:12.927" v="2671"/>
        <pc:sldMkLst>
          <pc:docMk/>
          <pc:sldMk cId="1230616184" sldId="282"/>
        </pc:sldMkLst>
        <pc:spChg chg="mod">
          <ac:chgData name="LoweryR" userId="d95e7125-c11d-45ad-a9aa-2825f18c9141" providerId="ADAL" clId="{CC0C0466-ED44-4E82-9BF3-235718DD0289}" dt="2020-01-29T16:20:42.577" v="1998" actId="20577"/>
          <ac:spMkLst>
            <pc:docMk/>
            <pc:sldMk cId="1230616184" sldId="282"/>
            <ac:spMk id="2" creationId="{06CD05CB-8718-44AC-BD20-3FE053F4F03C}"/>
          </ac:spMkLst>
        </pc:spChg>
        <pc:spChg chg="mod">
          <ac:chgData name="LoweryR" userId="d95e7125-c11d-45ad-a9aa-2825f18c9141" providerId="ADAL" clId="{CC0C0466-ED44-4E82-9BF3-235718DD0289}" dt="2020-01-29T16:32:06.252" v="2597" actId="20577"/>
          <ac:spMkLst>
            <pc:docMk/>
            <pc:sldMk cId="1230616184" sldId="282"/>
            <ac:spMk id="3" creationId="{B35C560D-6E25-4E6E-BB79-16655AFAF94D}"/>
          </ac:spMkLst>
        </pc:spChg>
      </pc:sldChg>
      <pc:sldChg chg="add del">
        <pc:chgData name="LoweryR" userId="d95e7125-c11d-45ad-a9aa-2825f18c9141" providerId="ADAL" clId="{CC0C0466-ED44-4E82-9BF3-235718DD0289}" dt="2020-01-29T16:23:36.689" v="2311" actId="47"/>
        <pc:sldMkLst>
          <pc:docMk/>
          <pc:sldMk cId="2745157304" sldId="283"/>
        </pc:sldMkLst>
      </pc:sldChg>
      <pc:sldChg chg="addSp modSp add">
        <pc:chgData name="LoweryR" userId="d95e7125-c11d-45ad-a9aa-2825f18c9141" providerId="ADAL" clId="{CC0C0466-ED44-4E82-9BF3-235718DD0289}" dt="2020-01-30T03:41:44.132" v="2598" actId="1076"/>
        <pc:sldMkLst>
          <pc:docMk/>
          <pc:sldMk cId="1580369786" sldId="284"/>
        </pc:sldMkLst>
        <pc:spChg chg="add mod">
          <ac:chgData name="LoweryR" userId="d95e7125-c11d-45ad-a9aa-2825f18c9141" providerId="ADAL" clId="{CC0C0466-ED44-4E82-9BF3-235718DD0289}" dt="2020-01-30T03:41:44.132" v="2598" actId="1076"/>
          <ac:spMkLst>
            <pc:docMk/>
            <pc:sldMk cId="1580369786" sldId="284"/>
            <ac:spMk id="4" creationId="{DCC11A76-88EB-4E67-A97D-FAA2B071F96D}"/>
          </ac:spMkLst>
        </pc:spChg>
      </pc:sldChg>
      <pc:sldChg chg="modSp add">
        <pc:chgData name="LoweryR" userId="d95e7125-c11d-45ad-a9aa-2825f18c9141" providerId="ADAL" clId="{CC0C0466-ED44-4E82-9BF3-235718DD0289}" dt="2020-01-29T16:25:36.952" v="2335" actId="20577"/>
        <pc:sldMkLst>
          <pc:docMk/>
          <pc:sldMk cId="1291736580" sldId="285"/>
        </pc:sldMkLst>
        <pc:spChg chg="mod">
          <ac:chgData name="LoweryR" userId="d95e7125-c11d-45ad-a9aa-2825f18c9141" providerId="ADAL" clId="{CC0C0466-ED44-4E82-9BF3-235718DD0289}" dt="2020-01-29T16:25:36.952" v="2335" actId="20577"/>
          <ac:spMkLst>
            <pc:docMk/>
            <pc:sldMk cId="1291736580" sldId="285"/>
            <ac:spMk id="2" creationId="{CA5EDFC3-1B04-432B-BB33-8E3EE308886F}"/>
          </ac:spMkLst>
        </pc:spChg>
      </pc:sldChg>
      <pc:sldChg chg="modAnim">
        <pc:chgData name="LoweryR" userId="d95e7125-c11d-45ad-a9aa-2825f18c9141" providerId="ADAL" clId="{CC0C0466-ED44-4E82-9BF3-235718DD0289}" dt="2020-02-02T01:17:23.286" v="2706"/>
        <pc:sldMkLst>
          <pc:docMk/>
          <pc:sldMk cId="1436637228" sldId="286"/>
        </pc:sldMkLst>
      </pc:sldChg>
      <pc:sldChg chg="modAnim">
        <pc:chgData name="LoweryR" userId="d95e7125-c11d-45ad-a9aa-2825f18c9141" providerId="ADAL" clId="{CC0C0466-ED44-4E82-9BF3-235718DD0289}" dt="2020-02-02T01:17:30.005" v="2709"/>
        <pc:sldMkLst>
          <pc:docMk/>
          <pc:sldMk cId="3159158547" sldId="287"/>
        </pc:sldMkLst>
      </pc:sldChg>
      <pc:sldChg chg="modSp modAnim">
        <pc:chgData name="LoweryR" userId="d95e7125-c11d-45ad-a9aa-2825f18c9141" providerId="ADAL" clId="{CC0C0466-ED44-4E82-9BF3-235718DD0289}" dt="2020-02-02T12:02:51.102" v="2753" actId="255"/>
        <pc:sldMkLst>
          <pc:docMk/>
          <pc:sldMk cId="2619909833" sldId="288"/>
        </pc:sldMkLst>
        <pc:spChg chg="mod">
          <ac:chgData name="LoweryR" userId="d95e7125-c11d-45ad-a9aa-2825f18c9141" providerId="ADAL" clId="{CC0C0466-ED44-4E82-9BF3-235718DD0289}" dt="2020-02-02T12:02:51.102" v="2753" actId="255"/>
          <ac:spMkLst>
            <pc:docMk/>
            <pc:sldMk cId="2619909833" sldId="288"/>
            <ac:spMk id="5" creationId="{CC9FC7CC-76ED-4AF0-9E88-46002BF6812C}"/>
          </ac:spMkLst>
        </pc:spChg>
        <pc:spChg chg="mod">
          <ac:chgData name="LoweryR" userId="d95e7125-c11d-45ad-a9aa-2825f18c9141" providerId="ADAL" clId="{CC0C0466-ED44-4E82-9BF3-235718DD0289}" dt="2020-02-02T12:02:42.625" v="2752" actId="113"/>
          <ac:spMkLst>
            <pc:docMk/>
            <pc:sldMk cId="2619909833" sldId="288"/>
            <ac:spMk id="6" creationId="{D0090DFA-2391-43FE-A164-C5273B681298}"/>
          </ac:spMkLst>
        </pc:spChg>
      </pc:sldChg>
      <pc:sldChg chg="modAnim">
        <pc:chgData name="LoweryR" userId="d95e7125-c11d-45ad-a9aa-2825f18c9141" providerId="ADAL" clId="{CC0C0466-ED44-4E82-9BF3-235718DD0289}" dt="2020-02-02T01:17:14.209" v="2703"/>
        <pc:sldMkLst>
          <pc:docMk/>
          <pc:sldMk cId="3877787281" sldId="289"/>
        </pc:sldMkLst>
      </pc:sldChg>
      <pc:sldChg chg="modSp modAnim">
        <pc:chgData name="LoweryR" userId="d95e7125-c11d-45ad-a9aa-2825f18c9141" providerId="ADAL" clId="{CC0C0466-ED44-4E82-9BF3-235718DD0289}" dt="2020-02-02T12:03:20.619" v="2755" actId="255"/>
        <pc:sldMkLst>
          <pc:docMk/>
          <pc:sldMk cId="1258849373" sldId="290"/>
        </pc:sldMkLst>
        <pc:spChg chg="mod">
          <ac:chgData name="LoweryR" userId="d95e7125-c11d-45ad-a9aa-2825f18c9141" providerId="ADAL" clId="{CC0C0466-ED44-4E82-9BF3-235718DD0289}" dt="2020-02-02T12:02:26.572" v="2748" actId="14"/>
          <ac:spMkLst>
            <pc:docMk/>
            <pc:sldMk cId="1258849373" sldId="290"/>
            <ac:spMk id="5" creationId="{CC9FC7CC-76ED-4AF0-9E88-46002BF6812C}"/>
          </ac:spMkLst>
        </pc:spChg>
        <pc:spChg chg="mod">
          <ac:chgData name="LoweryR" userId="d95e7125-c11d-45ad-a9aa-2825f18c9141" providerId="ADAL" clId="{CC0C0466-ED44-4E82-9BF3-235718DD0289}" dt="2020-02-02T12:03:20.619" v="2755" actId="255"/>
          <ac:spMkLst>
            <pc:docMk/>
            <pc:sldMk cId="1258849373" sldId="290"/>
            <ac:spMk id="6" creationId="{D0090DFA-2391-43FE-A164-C5273B681298}"/>
          </ac:spMkLst>
        </pc:spChg>
      </pc:sldChg>
      <pc:sldChg chg="modSp modAnim">
        <pc:chgData name="LoweryR" userId="d95e7125-c11d-45ad-a9aa-2825f18c9141" providerId="ADAL" clId="{CC0C0466-ED44-4E82-9BF3-235718DD0289}" dt="2020-02-02T00:14:47.156" v="2624" actId="20577"/>
        <pc:sldMkLst>
          <pc:docMk/>
          <pc:sldMk cId="3683097329" sldId="291"/>
        </pc:sldMkLst>
        <pc:spChg chg="mod">
          <ac:chgData name="LoweryR" userId="d95e7125-c11d-45ad-a9aa-2825f18c9141" providerId="ADAL" clId="{CC0C0466-ED44-4E82-9BF3-235718DD0289}" dt="2020-02-02T00:14:47.156" v="2624" actId="20577"/>
          <ac:spMkLst>
            <pc:docMk/>
            <pc:sldMk cId="3683097329" sldId="291"/>
            <ac:spMk id="3" creationId="{8D8CF94F-8464-4624-BB12-32DD625E0F55}"/>
          </ac:spMkLst>
        </pc:spChg>
      </pc:sldChg>
      <pc:sldChg chg="modAnim">
        <pc:chgData name="LoweryR" userId="d95e7125-c11d-45ad-a9aa-2825f18c9141" providerId="ADAL" clId="{CC0C0466-ED44-4E82-9BF3-235718DD0289}" dt="2020-02-02T01:17:37.239" v="2712"/>
        <pc:sldMkLst>
          <pc:docMk/>
          <pc:sldMk cId="3629017229" sldId="292"/>
        </pc:sldMkLst>
      </pc:sldChg>
      <pc:sldChg chg="modAnim">
        <pc:chgData name="LoweryR" userId="d95e7125-c11d-45ad-a9aa-2825f18c9141" providerId="ADAL" clId="{CC0C0466-ED44-4E82-9BF3-235718DD0289}" dt="2020-02-02T01:17:53.771" v="2716"/>
        <pc:sldMkLst>
          <pc:docMk/>
          <pc:sldMk cId="43929139" sldId="293"/>
        </pc:sldMkLst>
      </pc:sldChg>
      <pc:sldChg chg="modSp">
        <pc:chgData name="LoweryR" userId="d95e7125-c11d-45ad-a9aa-2825f18c9141" providerId="ADAL" clId="{CC0C0466-ED44-4E82-9BF3-235718DD0289}" dt="2020-02-02T01:18:01.557" v="2717" actId="1076"/>
        <pc:sldMkLst>
          <pc:docMk/>
          <pc:sldMk cId="2452529101" sldId="294"/>
        </pc:sldMkLst>
        <pc:spChg chg="mod">
          <ac:chgData name="LoweryR" userId="d95e7125-c11d-45ad-a9aa-2825f18c9141" providerId="ADAL" clId="{CC0C0466-ED44-4E82-9BF3-235718DD0289}" dt="2020-02-02T01:18:01.557" v="2717" actId="1076"/>
          <ac:spMkLst>
            <pc:docMk/>
            <pc:sldMk cId="2452529101" sldId="294"/>
            <ac:spMk id="4" creationId="{82C64778-9016-4A1D-B3C8-206E5DED3DE0}"/>
          </ac:spMkLst>
        </pc:spChg>
      </pc:sldChg>
      <pc:sldChg chg="modSp">
        <pc:chgData name="LoweryR" userId="d95e7125-c11d-45ad-a9aa-2825f18c9141" providerId="ADAL" clId="{CC0C0466-ED44-4E82-9BF3-235718DD0289}" dt="2020-02-02T01:17:46.167" v="2713" actId="1076"/>
        <pc:sldMkLst>
          <pc:docMk/>
          <pc:sldMk cId="1046139699" sldId="295"/>
        </pc:sldMkLst>
        <pc:spChg chg="mod">
          <ac:chgData name="LoweryR" userId="d95e7125-c11d-45ad-a9aa-2825f18c9141" providerId="ADAL" clId="{CC0C0466-ED44-4E82-9BF3-235718DD0289}" dt="2020-02-02T01:17:46.167" v="2713" actId="1076"/>
          <ac:spMkLst>
            <pc:docMk/>
            <pc:sldMk cId="1046139699" sldId="295"/>
            <ac:spMk id="4" creationId="{F0E26893-653E-41FD-95C5-F4EBD4CC7D2A}"/>
          </ac:spMkLst>
        </pc:spChg>
      </pc:sldChg>
      <pc:sldChg chg="add del">
        <pc:chgData name="LoweryR" userId="d95e7125-c11d-45ad-a9aa-2825f18c9141" providerId="ADAL" clId="{CC0C0466-ED44-4E82-9BF3-235718DD0289}" dt="2020-02-02T00:20:00.842" v="2625" actId="47"/>
        <pc:sldMkLst>
          <pc:docMk/>
          <pc:sldMk cId="732045816" sldId="296"/>
        </pc:sldMkLst>
      </pc:sldChg>
      <pc:sldChg chg="add ord">
        <pc:chgData name="LoweryR" userId="d95e7125-c11d-45ad-a9aa-2825f18c9141" providerId="ADAL" clId="{CC0C0466-ED44-4E82-9BF3-235718DD0289}" dt="2020-02-02T00:12:16.684" v="2620"/>
        <pc:sldMkLst>
          <pc:docMk/>
          <pc:sldMk cId="3061385713" sldId="297"/>
        </pc:sldMkLst>
      </pc:sldChg>
      <pc:sldChg chg="addSp modSp add modAnim">
        <pc:chgData name="LoweryR" userId="d95e7125-c11d-45ad-a9aa-2825f18c9141" providerId="ADAL" clId="{CC0C0466-ED44-4E82-9BF3-235718DD0289}" dt="2020-02-02T01:11:56.518" v="2633"/>
        <pc:sldMkLst>
          <pc:docMk/>
          <pc:sldMk cId="2841612652" sldId="298"/>
        </pc:sldMkLst>
        <pc:spChg chg="add mod">
          <ac:chgData name="LoweryR" userId="d95e7125-c11d-45ad-a9aa-2825f18c9141" providerId="ADAL" clId="{CC0C0466-ED44-4E82-9BF3-235718DD0289}" dt="2020-02-02T01:11:49.551" v="2632" actId="1076"/>
          <ac:spMkLst>
            <pc:docMk/>
            <pc:sldMk cId="2841612652" sldId="298"/>
            <ac:spMk id="4" creationId="{BCF07B2B-8AC1-40C3-A0D3-7F9B0DFF14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/>
              <a:t>Ryan Lowry</a:t>
            </a:r>
          </a:p>
          <a:p>
            <a:r>
              <a:rPr lang="en-US" dirty="0"/>
              <a:t>1 James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A03F40A-29C4-4DBB-9D89-8AA85EF6FF1E}" type="datetimeFigureOut">
              <a:rPr lang="en-US" smtClean="0"/>
              <a:t>2/7/2020</a:t>
            </a:fld>
            <a:endParaRPr lang="en-US" dirty="0"/>
          </a:p>
          <a:p>
            <a:r>
              <a:rPr lang="en-US" dirty="0"/>
              <a:t>MC10AM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6DC8E88-813C-4CA8-9E1A-74D4D231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C1DD3-B34F-4F78-B33A-820700B044B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7910-BF0F-4C68-87DC-FDDE9532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826694"/>
            <a:ext cx="12188823" cy="1660332"/>
          </a:xfrm>
          <a:prstGeom prst="rect">
            <a:avLst/>
          </a:prstGeom>
          <a:gradFill flip="none" rotWithShape="1">
            <a:gsLst>
              <a:gs pos="72000">
                <a:srgbClr val="8E0101">
                  <a:lumMod val="74000"/>
                  <a:alpha val="54000"/>
                </a:srgbClr>
              </a:gs>
              <a:gs pos="57000">
                <a:schemeClr val="bg2">
                  <a:lumMod val="75000"/>
                </a:schemeClr>
              </a:gs>
              <a:gs pos="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092357" cy="2058870"/>
          </a:xfrm>
        </p:spPr>
        <p:txBody>
          <a:bodyPr>
            <a:noAutofit/>
          </a:bodyPr>
          <a:lstStyle>
            <a:lvl1pPr algn="ctr">
              <a:defRPr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6" y="3956539"/>
            <a:ext cx="9115571" cy="14331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6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1" y="609600"/>
            <a:ext cx="12184849" cy="1209014"/>
          </a:xfrm>
          <a:prstGeom prst="rect">
            <a:avLst/>
          </a:prstGeom>
          <a:gradFill>
            <a:gsLst>
              <a:gs pos="72000">
                <a:srgbClr val="8E0101">
                  <a:lumMod val="74000"/>
                </a:srgbClr>
              </a:gs>
              <a:gs pos="57000">
                <a:schemeClr val="bg2">
                  <a:lumMod val="75000"/>
                </a:schemeClr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3638"/>
            <a:ext cx="11741057" cy="108093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58" y="2091519"/>
            <a:ext cx="11741057" cy="461701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5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1" y="609600"/>
            <a:ext cx="12184849" cy="1209014"/>
          </a:xfrm>
          <a:prstGeom prst="rect">
            <a:avLst/>
          </a:prstGeom>
          <a:gradFill>
            <a:gsLst>
              <a:gs pos="72000">
                <a:srgbClr val="8E0101">
                  <a:lumMod val="74000"/>
                </a:srgbClr>
              </a:gs>
              <a:gs pos="57000">
                <a:schemeClr val="bg2">
                  <a:lumMod val="75000"/>
                </a:schemeClr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4759" y="2091519"/>
            <a:ext cx="5891242" cy="461701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73638"/>
            <a:ext cx="11741057" cy="108093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50207"/>
              </p:ext>
            </p:extLst>
          </p:nvPr>
        </p:nvGraphicFramePr>
        <p:xfrm>
          <a:off x="6248400" y="2091519"/>
          <a:ext cx="5715000" cy="427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97088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5021755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751861136"/>
                    </a:ext>
                  </a:extLst>
                </a:gridCol>
              </a:tblGrid>
              <a:tr h="372067"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>
                    <a:solidFill>
                      <a:srgbClr val="721C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>
                    <a:solidFill>
                      <a:srgbClr val="721C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>
                    <a:solidFill>
                      <a:srgbClr val="721C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447358"/>
                  </a:ext>
                </a:extLst>
              </a:tr>
              <a:tr h="391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6651579"/>
                  </a:ext>
                </a:extLst>
              </a:tr>
              <a:tr h="878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8291691"/>
                  </a:ext>
                </a:extLst>
              </a:tr>
              <a:tr h="878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8021652"/>
                  </a:ext>
                </a:extLst>
              </a:tr>
              <a:tr h="878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8743885"/>
                  </a:ext>
                </a:extLst>
              </a:tr>
              <a:tr h="878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9712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23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1" y="609600"/>
            <a:ext cx="12184849" cy="1209014"/>
          </a:xfrm>
          <a:prstGeom prst="rect">
            <a:avLst/>
          </a:prstGeom>
          <a:gradFill>
            <a:gsLst>
              <a:gs pos="72000">
                <a:srgbClr val="8E0101">
                  <a:lumMod val="74000"/>
                </a:srgbClr>
              </a:gs>
              <a:gs pos="57000">
                <a:schemeClr val="bg2">
                  <a:lumMod val="75000"/>
                </a:schemeClr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4759" y="2091519"/>
            <a:ext cx="5891242" cy="461701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73638"/>
            <a:ext cx="11741057" cy="108093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2514600"/>
            <a:ext cx="434340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</a:t>
            </a:r>
          </a:p>
          <a:p>
            <a:endParaRPr lang="en-US" dirty="0"/>
          </a:p>
          <a:p>
            <a:r>
              <a:rPr lang="en-US" dirty="0"/>
              <a:t>			Insert Pic/Object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3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09613" y="752475"/>
            <a:ext cx="9194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2336800"/>
            <a:ext cx="918368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867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8C9D8-CCFC-427D-B0BA-2E5D4AD1C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757920" cy="2058870"/>
          </a:xfrm>
        </p:spPr>
        <p:txBody>
          <a:bodyPr/>
          <a:lstStyle/>
          <a:p>
            <a:r>
              <a:rPr lang="en-US" dirty="0"/>
              <a:t>The Book of James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03B749-EB9A-4519-9119-BCBFC922F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Mature Faith in Action</a:t>
            </a:r>
          </a:p>
        </p:txBody>
      </p:sp>
    </p:spTree>
    <p:extLst>
      <p:ext uri="{BB962C8B-B14F-4D97-AF65-F5344CB8AC3E}">
        <p14:creationId xmlns:p14="http://schemas.microsoft.com/office/powerpoint/2010/main" val="8730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2D4F3-2009-48B8-8791-18E98340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03938D-CD4D-4385-B268-FA3F2629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/>
              <a:t>James 1:21–22 (NASB95) — 21</a:t>
            </a:r>
            <a:r>
              <a:rPr lang="en-US" sz="4300" dirty="0"/>
              <a:t> Therefore, putting aside all filthiness and all that remains of wickedness, in humility receive the word implanted, which is able to save your souls. </a:t>
            </a:r>
            <a:r>
              <a:rPr lang="en-US" sz="4300" b="1" dirty="0"/>
              <a:t>22</a:t>
            </a:r>
            <a:r>
              <a:rPr lang="en-US" sz="4300" dirty="0"/>
              <a:t> But prove yourselves doers of the word, and not merely hearers who delude themselves.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 go of your rebellion and receive grace</a:t>
            </a:r>
          </a:p>
          <a:p>
            <a:r>
              <a:rPr lang="en-US" dirty="0"/>
              <a:t>Believe sincerely enough that it impacts the way you live</a:t>
            </a:r>
          </a:p>
        </p:txBody>
      </p:sp>
    </p:spTree>
    <p:extLst>
      <p:ext uri="{BB962C8B-B14F-4D97-AF65-F5344CB8AC3E}">
        <p14:creationId xmlns:p14="http://schemas.microsoft.com/office/powerpoint/2010/main" val="22050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16DDF-B7A0-4DE0-A3F2-E991AA1E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1960C-487A-4D71-A9F6-574D6E29D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B683F0-B37B-414A-9C7C-6271958501AF}"/>
              </a:ext>
            </a:extLst>
          </p:cNvPr>
          <p:cNvSpPr/>
          <p:nvPr/>
        </p:nvSpPr>
        <p:spPr>
          <a:xfrm>
            <a:off x="58615" y="1779687"/>
            <a:ext cx="11834842" cy="50783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James’ practical letter finds its focus in one set of topics: it is a letter about relationships. He calls us, for example, to care for orphans and widows (1:27), to be impartial in our courtesy and care of others (2:1); he emphasizes the duty of love for our </a:t>
            </a:r>
            <a:r>
              <a:rPr lang="en-US" sz="3600" dirty="0" err="1"/>
              <a:t>neighbour</a:t>
            </a:r>
            <a:r>
              <a:rPr lang="en-US" sz="3600" dirty="0"/>
              <a:t> (2:8), speaking of it as ‘the royal law’; he scorns a profession of faith which fails in love and compassion (2:15–16) and applauds the life that risks itself for the sake of those who are at risk (2:25); </a:t>
            </a:r>
          </a:p>
        </p:txBody>
      </p:sp>
    </p:spTree>
    <p:extLst>
      <p:ext uri="{BB962C8B-B14F-4D97-AF65-F5344CB8AC3E}">
        <p14:creationId xmlns:p14="http://schemas.microsoft.com/office/powerpoint/2010/main" val="345836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16DDF-B7A0-4DE0-A3F2-E991AA1E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1960C-487A-4D71-A9F6-574D6E29D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B683F0-B37B-414A-9C7C-6271958501AF}"/>
              </a:ext>
            </a:extLst>
          </p:cNvPr>
          <p:cNvSpPr/>
          <p:nvPr/>
        </p:nvSpPr>
        <p:spPr>
          <a:xfrm>
            <a:off x="58615" y="1546688"/>
            <a:ext cx="11834842" cy="52629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he warns against feelings which imperil fellowship (3:14) and words which denigrate a brother (4:11); we are to discharge our </a:t>
            </a:r>
            <a:r>
              <a:rPr lang="en-US" sz="3600" dirty="0" err="1"/>
              <a:t>honourable</a:t>
            </a:r>
            <a:r>
              <a:rPr lang="en-US" sz="3600" dirty="0"/>
              <a:t> debts (5:4), guard our reactions (5:9), minister to the sick (5:14), share with the distressed (5:16) and urgently pursue those who stray from Christ (5:19–20). His letter is quite a catalogue, quite a sustained emphasis on this single set of topics.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Motyer</a:t>
            </a:r>
            <a:r>
              <a:rPr lang="en-US" sz="2400" dirty="0"/>
              <a:t>, J. A. (1985).  (p. 25). Leicester, England; Downers Grove, IL: Inter-Varsity Press.</a:t>
            </a:r>
          </a:p>
        </p:txBody>
      </p:sp>
    </p:spTree>
    <p:extLst>
      <p:ext uri="{BB962C8B-B14F-4D97-AF65-F5344CB8AC3E}">
        <p14:creationId xmlns:p14="http://schemas.microsoft.com/office/powerpoint/2010/main" val="339879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2D607-5EE7-4B20-BFBD-379A2F2F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6780D6-499C-4111-817F-E9E60A54C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is a super practical book</a:t>
            </a:r>
          </a:p>
          <a:p>
            <a:r>
              <a:rPr lang="en-US" dirty="0"/>
              <a:t>Casting a vision for what mature spirituality should look like</a:t>
            </a:r>
          </a:p>
          <a:p>
            <a:r>
              <a:rPr lang="en-US" dirty="0"/>
              <a:t>Emphasizing the importance of character</a:t>
            </a:r>
          </a:p>
          <a:p>
            <a:r>
              <a:rPr lang="en-US" dirty="0"/>
              <a:t>Emphasizing the importance of action</a:t>
            </a:r>
          </a:p>
        </p:txBody>
      </p:sp>
    </p:spTree>
    <p:extLst>
      <p:ext uri="{BB962C8B-B14F-4D97-AF65-F5344CB8AC3E}">
        <p14:creationId xmlns:p14="http://schemas.microsoft.com/office/powerpoint/2010/main" val="23436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2C29F-6B09-4535-8446-461ADC62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FE0D7-BE74-4B57-856A-0712EA8B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James overdo it?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E830C6-6F10-4E1D-96B9-B6928FDA7559}"/>
              </a:ext>
            </a:extLst>
          </p:cNvPr>
          <p:cNvSpPr/>
          <p:nvPr/>
        </p:nvSpPr>
        <p:spPr>
          <a:xfrm>
            <a:off x="455517" y="2943923"/>
            <a:ext cx="10685754" cy="3240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James 2:17–18 (NASB95) — 17</a:t>
            </a:r>
            <a:r>
              <a:rPr lang="en-US" sz="3600" dirty="0">
                <a:latin typeface="Calibri" panose="020F0502020204030204" pitchFamily="34" charset="0"/>
              </a:rPr>
              <a:t> Even so faith, if it has no works, is dead, being by itself. </a:t>
            </a:r>
            <a:r>
              <a:rPr lang="en-US" sz="3600" b="1" dirty="0">
                <a:latin typeface="Calibri" panose="020F0502020204030204" pitchFamily="34" charset="0"/>
              </a:rPr>
              <a:t>18</a:t>
            </a:r>
            <a:r>
              <a:rPr lang="en-US" sz="3600" dirty="0">
                <a:latin typeface="Calibri" panose="020F0502020204030204" pitchFamily="34" charset="0"/>
              </a:rPr>
              <a:t> But someone may well say, “You have faith and I have works; show me your faith without the works, and I will show you my faith by my works.” 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2C29F-6B09-4535-8446-461ADC62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FE0D7-BE74-4B57-856A-0712EA8B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has been accused of being a legalist</a:t>
            </a:r>
          </a:p>
          <a:p>
            <a:r>
              <a:rPr lang="en-US" dirty="0"/>
              <a:t>He has been accused of having a works version of salvation </a:t>
            </a:r>
          </a:p>
        </p:txBody>
      </p:sp>
    </p:spTree>
    <p:extLst>
      <p:ext uri="{BB962C8B-B14F-4D97-AF65-F5344CB8AC3E}">
        <p14:creationId xmlns:p14="http://schemas.microsoft.com/office/powerpoint/2010/main" val="19131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2C29F-6B09-4535-8446-461ADC62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FE0D7-BE74-4B57-856A-0712EA8B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emphasizes action and adherence to moral character very strongly</a:t>
            </a:r>
          </a:p>
          <a:p>
            <a:r>
              <a:rPr lang="en-US" dirty="0"/>
              <a:t>He has been accused of being a legalist</a:t>
            </a:r>
          </a:p>
          <a:p>
            <a:r>
              <a:rPr lang="en-US" dirty="0"/>
              <a:t>He has been accused of having a works version of salvation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4429EB-BC77-478D-8B8E-4FAB4A091BB3}"/>
              </a:ext>
            </a:extLst>
          </p:cNvPr>
          <p:cNvSpPr/>
          <p:nvPr/>
        </p:nvSpPr>
        <p:spPr>
          <a:xfrm>
            <a:off x="152400" y="1964157"/>
            <a:ext cx="7196831" cy="4216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“St. James’s epistle is really a right </a:t>
            </a:r>
            <a:r>
              <a:rPr lang="en-US" sz="3600" dirty="0" err="1"/>
              <a:t>strawy</a:t>
            </a:r>
            <a:r>
              <a:rPr lang="en-US" sz="3600" dirty="0"/>
              <a:t> epistle, compared to these others [Romans, Galatians, Ephesians, 1 Peter, and 1 John], for it has nothing of the nature of the gospel about it.”</a:t>
            </a:r>
          </a:p>
          <a:p>
            <a:endParaRPr lang="en-US" sz="3600" dirty="0"/>
          </a:p>
          <a:p>
            <a:r>
              <a:rPr lang="en-US" sz="1600" dirty="0"/>
              <a:t>Martin Luther 1522 preface of German translation of the New Testament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0EE915-E0E1-40C4-821C-1AA08AA3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r="15271"/>
          <a:stretch/>
        </p:blipFill>
        <p:spPr>
          <a:xfrm>
            <a:off x="7401589" y="2238878"/>
            <a:ext cx="4700092" cy="36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D6749-1177-4A24-874C-B6DE9FC5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C0025-1DE7-44D5-AB74-3FFA213B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understanding the author and the intended audience becomes so important in interpretation</a:t>
            </a:r>
          </a:p>
          <a:p>
            <a:r>
              <a:rPr lang="en-US" dirty="0"/>
              <a:t>James as the leader in Jerusalem wanted Gentiles and Jews to come to Christ, and was concerned that one not stumble the other </a:t>
            </a:r>
          </a:p>
        </p:txBody>
      </p:sp>
    </p:spTree>
    <p:extLst>
      <p:ext uri="{BB962C8B-B14F-4D97-AF65-F5344CB8AC3E}">
        <p14:creationId xmlns:p14="http://schemas.microsoft.com/office/powerpoint/2010/main" val="30535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A2403-7F36-4CE9-88CE-FC9CAAAB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21:18–20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E0A49-A7B6-49BC-86B1-E3EC2ADE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18</a:t>
            </a:r>
            <a:r>
              <a:rPr lang="en-US" dirty="0"/>
              <a:t> And the following day Paul went in with us to James, and all the elders were present. </a:t>
            </a:r>
            <a:r>
              <a:rPr lang="en-US" b="1" dirty="0"/>
              <a:t>19</a:t>
            </a:r>
            <a:r>
              <a:rPr lang="en-US" dirty="0"/>
              <a:t> After he had greeted them, he began to relate one by one the things which God had done among the Gentiles through his ministry. </a:t>
            </a:r>
            <a:r>
              <a:rPr lang="en-US" b="1" dirty="0"/>
              <a:t>20</a:t>
            </a:r>
            <a:r>
              <a:rPr lang="en-US" dirty="0"/>
              <a:t> And when they heard it they began glorifying God; and they said to him, “You see, brother, how many thousands there are among the Jews of those who have believed, and they are all zealous for the Law;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1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D05CB-8718-44AC-BD20-3FE053F4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and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5C560D-6E25-4E6E-BB79-16655AFA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Were they at odds?</a:t>
            </a:r>
          </a:p>
          <a:p>
            <a:r>
              <a:rPr lang="en-US" dirty="0"/>
              <a:t>They had different callings to different people</a:t>
            </a:r>
          </a:p>
          <a:p>
            <a:r>
              <a:rPr lang="en-US" dirty="0"/>
              <a:t>James to the Jews of Jerusalem</a:t>
            </a:r>
          </a:p>
          <a:p>
            <a:r>
              <a:rPr lang="en-US" dirty="0"/>
              <a:t>Paul to the Gentiles</a:t>
            </a:r>
          </a:p>
          <a:p>
            <a:r>
              <a:rPr lang="en-US" dirty="0"/>
              <a:t>Different approaches were necessary with different people groups</a:t>
            </a:r>
          </a:p>
          <a:p>
            <a:r>
              <a:rPr lang="en-US" dirty="0"/>
              <a:t>But they believed in the same gospel</a:t>
            </a:r>
          </a:p>
        </p:txBody>
      </p:sp>
    </p:spTree>
    <p:extLst>
      <p:ext uri="{BB962C8B-B14F-4D97-AF65-F5344CB8AC3E}">
        <p14:creationId xmlns:p14="http://schemas.microsoft.com/office/powerpoint/2010/main" val="12306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8B49-2F20-4069-90D9-B6814768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1:1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287D3E-322D-484F-B355-6658A662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</a:t>
            </a:r>
            <a:r>
              <a:rPr lang="en-US" dirty="0"/>
              <a:t> James, a bond-servant of God and of the Lord Jesus Christ, To the twelve tribes who are dispersed abroad: Greetings.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48025-74E0-49C7-B293-1AC6F210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Corinthians 9:20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9F651-A7FC-4D28-9C9A-B54A6183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20</a:t>
            </a:r>
            <a:r>
              <a:rPr lang="en-US" dirty="0"/>
              <a:t> To the Jews I became as a Jew, so that I might win Jews; to those who are under the Law, as under the Law though not being myself under the Law, so that I might win those who are under the Law;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3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48025-74E0-49C7-B293-1AC6F210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Corinthians 9:20 (NASB95)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9F651-A7FC-4D28-9C9A-B54A6183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20</a:t>
            </a:r>
            <a:r>
              <a:rPr lang="en-US" dirty="0"/>
              <a:t> To the Jews I became as a Jew, so that I might win Jews; to those who are under the Law, as under the Law though not being myself under the Law, so that I might win those who are under the Law;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C11A76-88EB-4E67-A97D-FAA2B071F96D}"/>
              </a:ext>
            </a:extLst>
          </p:cNvPr>
          <p:cNvSpPr/>
          <p:nvPr/>
        </p:nvSpPr>
        <p:spPr>
          <a:xfrm>
            <a:off x="1501235" y="2779805"/>
            <a:ext cx="9043386" cy="3240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Acts 16:3 (NASB95) — 3</a:t>
            </a:r>
            <a:r>
              <a:rPr lang="en-US" sz="3600" dirty="0">
                <a:latin typeface="Calibri" panose="020F0502020204030204" pitchFamily="34" charset="0"/>
              </a:rPr>
              <a:t> Paul wanted this man to go with him; and he took him and circumcised him because of the Jews who were in those parts, for they all knew that his father was a Greek. 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6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978A4-6BEF-465A-A8FB-A28C4893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AB100-ED55-499A-9FB5-CB07FE041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923047"/>
            <a:ext cx="11741057" cy="861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    The Gospel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9FC7CC-76ED-4AF0-9E88-46002BF6812C}"/>
              </a:ext>
            </a:extLst>
          </p:cNvPr>
          <p:cNvSpPr txBox="1">
            <a:spLocks/>
          </p:cNvSpPr>
          <p:nvPr/>
        </p:nvSpPr>
        <p:spPr bwMode="auto">
          <a:xfrm>
            <a:off x="152399" y="2784935"/>
            <a:ext cx="5943601" cy="371015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00" dirty="0"/>
              <a:t>To someone raised in a strict religious background</a:t>
            </a:r>
          </a:p>
          <a:p>
            <a:pPr lvl="2"/>
            <a:r>
              <a:rPr lang="en-US" dirty="0"/>
              <a:t>You don’t HAVE to…</a:t>
            </a:r>
          </a:p>
          <a:p>
            <a:pPr lvl="3"/>
            <a:r>
              <a:rPr lang="en-US" dirty="0"/>
              <a:t>Go to church</a:t>
            </a:r>
          </a:p>
          <a:p>
            <a:pPr lvl="3"/>
            <a:r>
              <a:rPr lang="en-US" dirty="0"/>
              <a:t>Take communion</a:t>
            </a:r>
          </a:p>
          <a:p>
            <a:pPr lvl="3"/>
            <a:r>
              <a:rPr lang="en-US" dirty="0"/>
              <a:t>Give your money </a:t>
            </a:r>
          </a:p>
          <a:p>
            <a:pPr lvl="3"/>
            <a:r>
              <a:rPr lang="en-US" dirty="0"/>
              <a:t>Go to confession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0090DFA-2391-43FE-A164-C5273B681298}"/>
              </a:ext>
            </a:extLst>
          </p:cNvPr>
          <p:cNvSpPr txBox="1">
            <a:spLocks/>
          </p:cNvSpPr>
          <p:nvPr/>
        </p:nvSpPr>
        <p:spPr bwMode="auto">
          <a:xfrm>
            <a:off x="6096000" y="2784935"/>
            <a:ext cx="5870528" cy="371015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someone who has never been to church</a:t>
            </a:r>
          </a:p>
          <a:p>
            <a:pPr lvl="2"/>
            <a:r>
              <a:rPr lang="en-US" dirty="0"/>
              <a:t>You </a:t>
            </a:r>
            <a:r>
              <a:rPr lang="en-US" b="1" dirty="0"/>
              <a:t>don’t</a:t>
            </a:r>
            <a:r>
              <a:rPr lang="en-US" dirty="0"/>
              <a:t> HAVE to…</a:t>
            </a:r>
          </a:p>
          <a:p>
            <a:pPr lvl="3"/>
            <a:r>
              <a:rPr lang="en-US" dirty="0"/>
              <a:t>Dress like little house on the prairie</a:t>
            </a:r>
          </a:p>
          <a:p>
            <a:pPr lvl="3"/>
            <a:r>
              <a:rPr lang="en-US" dirty="0"/>
              <a:t>Quit listening to pop music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978A4-6BEF-465A-A8FB-A28C4893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AB100-ED55-499A-9FB5-CB07FE041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923047"/>
            <a:ext cx="11741057" cy="861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    The Gospel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9FC7CC-76ED-4AF0-9E88-46002BF6812C}"/>
              </a:ext>
            </a:extLst>
          </p:cNvPr>
          <p:cNvSpPr txBox="1">
            <a:spLocks/>
          </p:cNvSpPr>
          <p:nvPr/>
        </p:nvSpPr>
        <p:spPr bwMode="auto">
          <a:xfrm>
            <a:off x="152399" y="2784935"/>
            <a:ext cx="5943601" cy="371015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someone raised in a strict religious background</a:t>
            </a:r>
          </a:p>
          <a:p>
            <a:pPr lvl="2"/>
            <a:r>
              <a:rPr lang="en-US" dirty="0"/>
              <a:t>Of course true faith will cause you to live a more moral life</a:t>
            </a:r>
          </a:p>
          <a:p>
            <a:pPr lvl="2"/>
            <a:r>
              <a:rPr lang="en-US" dirty="0"/>
              <a:t>Living as a Christian isn’t easy and will be a bumpy road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0090DFA-2391-43FE-A164-C5273B681298}"/>
              </a:ext>
            </a:extLst>
          </p:cNvPr>
          <p:cNvSpPr txBox="1">
            <a:spLocks/>
          </p:cNvSpPr>
          <p:nvPr/>
        </p:nvSpPr>
        <p:spPr bwMode="auto">
          <a:xfrm>
            <a:off x="6096000" y="2784935"/>
            <a:ext cx="5870528" cy="3710152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00" dirty="0"/>
              <a:t>To someone who has never been to church</a:t>
            </a:r>
          </a:p>
          <a:p>
            <a:pPr lvl="2"/>
            <a:r>
              <a:rPr lang="en-US" dirty="0"/>
              <a:t>Of course you will continue to struggle with sin</a:t>
            </a:r>
          </a:p>
          <a:p>
            <a:pPr lvl="2"/>
            <a:r>
              <a:rPr lang="en-US" dirty="0"/>
              <a:t>There is real freedom finding God and having Him in your life</a:t>
            </a:r>
          </a:p>
        </p:txBody>
      </p:sp>
    </p:spTree>
    <p:extLst>
      <p:ext uri="{BB962C8B-B14F-4D97-AF65-F5344CB8AC3E}">
        <p14:creationId xmlns:p14="http://schemas.microsoft.com/office/powerpoint/2010/main" val="12588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0FD7F-7463-4801-B8C4-DA19EE83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of the NT is written to Gentiles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676CD-B2FD-491D-A472-8B5945F67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used to Paul’s approach and for most of us it is more appropriate</a:t>
            </a:r>
          </a:p>
          <a:p>
            <a:r>
              <a:rPr lang="en-US" dirty="0"/>
              <a:t>But James’ approach is important too and we can learn a lot from it</a:t>
            </a:r>
          </a:p>
          <a:p>
            <a:r>
              <a:rPr lang="en-US" dirty="0"/>
              <a:t>In fact reading the book of James will tell you a lot about yourself</a:t>
            </a:r>
          </a:p>
        </p:txBody>
      </p:sp>
    </p:spTree>
    <p:extLst>
      <p:ext uri="{BB962C8B-B14F-4D97-AF65-F5344CB8AC3E}">
        <p14:creationId xmlns:p14="http://schemas.microsoft.com/office/powerpoint/2010/main" val="38777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4CF5A-0D62-4BCE-963C-B3CBD0C5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will show you your tendencies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A9111D-9270-4AA1-A391-877199C18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may depend on your background</a:t>
            </a:r>
          </a:p>
          <a:p>
            <a:pPr lvl="1"/>
            <a:r>
              <a:rPr lang="en-US" dirty="0"/>
              <a:t>If you are reacting against legalism (like Luther or Paul)</a:t>
            </a:r>
          </a:p>
          <a:p>
            <a:pPr lvl="1"/>
            <a:r>
              <a:rPr lang="en-US" dirty="0"/>
              <a:t>If you are worried about </a:t>
            </a:r>
            <a:r>
              <a:rPr lang="en-US" dirty="0" smtClean="0"/>
              <a:t>“Christians</a:t>
            </a:r>
            <a:r>
              <a:rPr lang="en-US" dirty="0"/>
              <a:t>” who never do anything with their faith (like James)</a:t>
            </a:r>
          </a:p>
          <a:p>
            <a:r>
              <a:rPr lang="en-US" dirty="0"/>
              <a:t>Paul and James are not at odds</a:t>
            </a:r>
          </a:p>
          <a:p>
            <a:r>
              <a:rPr lang="en-US" dirty="0"/>
              <a:t>In this study we will see how they harmonize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9A496-5375-4214-B6D5-66E89805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C9ED20-3AC7-4EFC-913B-4CEDDB21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we understand the gift of grace</a:t>
            </a:r>
          </a:p>
          <a:p>
            <a:r>
              <a:rPr lang="en-US" dirty="0"/>
              <a:t>That we understand that true faith changes how we live</a:t>
            </a:r>
          </a:p>
          <a:p>
            <a:r>
              <a:rPr lang="en-US" dirty="0"/>
              <a:t>Understand how different parts of the Bible harmonize with each other</a:t>
            </a:r>
          </a:p>
          <a:p>
            <a:r>
              <a:rPr lang="en-US" dirty="0"/>
              <a:t>Understand that it is valid to take different approaches with different audiences</a:t>
            </a:r>
          </a:p>
        </p:txBody>
      </p:sp>
    </p:spTree>
    <p:extLst>
      <p:ext uri="{BB962C8B-B14F-4D97-AF65-F5344CB8AC3E}">
        <p14:creationId xmlns:p14="http://schemas.microsoft.com/office/powerpoint/2010/main" val="31591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2762B-F7E6-4CDC-89DB-2C634C3A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lean toward James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6DD7B-1F02-437F-82D8-1B06460AA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not to judge those who do not live the way you do</a:t>
            </a:r>
          </a:p>
          <a:p>
            <a:r>
              <a:rPr lang="en-US" dirty="0"/>
              <a:t>Do not add conditions to the gospel</a:t>
            </a:r>
          </a:p>
          <a:p>
            <a:r>
              <a:rPr lang="en-US" dirty="0"/>
              <a:t>Be patient with the rate at which others change</a:t>
            </a:r>
          </a:p>
          <a:p>
            <a:r>
              <a:rPr lang="en-US" dirty="0"/>
              <a:t>Let your example of good deeds be an inviting example to others</a:t>
            </a:r>
          </a:p>
          <a:p>
            <a:r>
              <a:rPr lang="en-US" dirty="0"/>
              <a:t>Remember that spiritual growth is a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2762B-F7E6-4CDC-89DB-2C634C3A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lean toward James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6DD7B-1F02-437F-82D8-1B06460AA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not to judge those who do not live the way you do</a:t>
            </a:r>
          </a:p>
          <a:p>
            <a:r>
              <a:rPr lang="en-US" dirty="0"/>
              <a:t>Do not add conditions to the gospel</a:t>
            </a:r>
          </a:p>
          <a:p>
            <a:r>
              <a:rPr lang="en-US" dirty="0"/>
              <a:t>Be patient with rate at which others change</a:t>
            </a:r>
          </a:p>
          <a:p>
            <a:r>
              <a:rPr lang="en-US" dirty="0"/>
              <a:t>Let your example of good deeds be an inviting example to others</a:t>
            </a:r>
          </a:p>
          <a:p>
            <a:r>
              <a:rPr lang="en-US" dirty="0"/>
              <a:t>Remember that spiritual growth is a process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E26893-653E-41FD-95C5-F4EBD4CC7D2A}"/>
              </a:ext>
            </a:extLst>
          </p:cNvPr>
          <p:cNvSpPr/>
          <p:nvPr/>
        </p:nvSpPr>
        <p:spPr>
          <a:xfrm>
            <a:off x="152400" y="218121"/>
            <a:ext cx="11963400" cy="64217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</a:rPr>
              <a:t>James 1:19–22 (NASB95) — 19</a:t>
            </a:r>
            <a:r>
              <a:rPr lang="en-US" sz="4000" dirty="0">
                <a:latin typeface="Calibri" panose="020F0502020204030204" pitchFamily="34" charset="0"/>
              </a:rPr>
              <a:t> This you know, my beloved brethren. But everyone must be quick to hear, slow to speak and slow to anger; </a:t>
            </a:r>
            <a:r>
              <a:rPr lang="en-US" sz="4000" b="1" dirty="0">
                <a:latin typeface="Calibri" panose="020F0502020204030204" pitchFamily="34" charset="0"/>
              </a:rPr>
              <a:t>20</a:t>
            </a:r>
            <a:r>
              <a:rPr lang="en-US" sz="4000" dirty="0">
                <a:latin typeface="Calibri" panose="020F0502020204030204" pitchFamily="34" charset="0"/>
              </a:rPr>
              <a:t> for the anger of man does not achieve the righteousness of God. </a:t>
            </a:r>
            <a:r>
              <a:rPr lang="en-US" sz="4000" b="1" dirty="0">
                <a:latin typeface="Calibri" panose="020F0502020204030204" pitchFamily="34" charset="0"/>
              </a:rPr>
              <a:t>21</a:t>
            </a:r>
            <a:r>
              <a:rPr lang="en-US" sz="4000" dirty="0">
                <a:latin typeface="Calibri" panose="020F0502020204030204" pitchFamily="34" charset="0"/>
              </a:rPr>
              <a:t> Therefore, putting aside all filthiness and all that remains of wickedness, in humility receive the word implanted, which is able to save your souls. </a:t>
            </a:r>
            <a:r>
              <a:rPr lang="en-US" sz="4000" b="1" dirty="0">
                <a:latin typeface="Calibri" panose="020F0502020204030204" pitchFamily="34" charset="0"/>
              </a:rPr>
              <a:t>22</a:t>
            </a:r>
            <a:r>
              <a:rPr lang="en-US" sz="4000" dirty="0">
                <a:latin typeface="Calibri" panose="020F0502020204030204" pitchFamily="34" charset="0"/>
              </a:rPr>
              <a:t> But prove yourselves doers of the word, and not merely hearers who delude themselves. </a:t>
            </a:r>
            <a:endParaRPr lang="en-US" sz="4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39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2762B-F7E6-4CDC-89DB-2C634C3A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lean towards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6DD7B-1F02-437F-82D8-1B06460AA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your faith is best understood by others through the way you live</a:t>
            </a:r>
          </a:p>
          <a:p>
            <a:r>
              <a:rPr lang="en-US" dirty="0"/>
              <a:t>Enjoy your freedom but don’t flaunt it towards those who are stumbled by it</a:t>
            </a:r>
          </a:p>
          <a:p>
            <a:r>
              <a:rPr lang="en-US" dirty="0"/>
              <a:t>Use your freedom to glorify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AC034-C96F-45BA-BDB1-A5593073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Historical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8CF94F-8464-4624-BB12-32DD625E0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wrote this letter?</a:t>
            </a:r>
          </a:p>
          <a:p>
            <a:r>
              <a:rPr lang="en-US" dirty="0"/>
              <a:t>Who is the original audience?</a:t>
            </a:r>
          </a:p>
          <a:p>
            <a:r>
              <a:rPr lang="en-US" dirty="0"/>
              <a:t>What is the purpose?</a:t>
            </a:r>
          </a:p>
          <a:p>
            <a:endParaRPr lang="en-US" dirty="0"/>
          </a:p>
          <a:p>
            <a:r>
              <a:rPr lang="en-US" dirty="0"/>
              <a:t>What was the author trying to say?</a:t>
            </a:r>
          </a:p>
        </p:txBody>
      </p:sp>
    </p:spTree>
    <p:extLst>
      <p:ext uri="{BB962C8B-B14F-4D97-AF65-F5344CB8AC3E}">
        <p14:creationId xmlns:p14="http://schemas.microsoft.com/office/powerpoint/2010/main" val="3683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2762B-F7E6-4CDC-89DB-2C634C3A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lean towards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6DD7B-1F02-437F-82D8-1B06460AA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your faith is best understood by others through the way you live</a:t>
            </a:r>
          </a:p>
          <a:p>
            <a:r>
              <a:rPr lang="en-US" dirty="0"/>
              <a:t>Enjoy your freedom but don’t flaunt it towards those who are stumbled by it</a:t>
            </a:r>
          </a:p>
          <a:p>
            <a:r>
              <a:rPr lang="en-US" dirty="0"/>
              <a:t>Use your freedom to glorify God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C64778-9016-4A1D-B3C8-206E5DED3DE0}"/>
              </a:ext>
            </a:extLst>
          </p:cNvPr>
          <p:cNvSpPr/>
          <p:nvPr/>
        </p:nvSpPr>
        <p:spPr>
          <a:xfrm>
            <a:off x="169814" y="218121"/>
            <a:ext cx="11817428" cy="64217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</a:rPr>
              <a:t>Galatians 5:13–16 (NASB95) — 13</a:t>
            </a:r>
            <a:r>
              <a:rPr lang="en-US" sz="4000" dirty="0">
                <a:latin typeface="Calibri" panose="020F0502020204030204" pitchFamily="34" charset="0"/>
              </a:rPr>
              <a:t> For you were called to freedom, brethren; only do not turn your freedom into an opportunity for the flesh, but through love serve one another. </a:t>
            </a:r>
            <a:r>
              <a:rPr lang="en-US" sz="4000" b="1" dirty="0">
                <a:latin typeface="Calibri" panose="020F0502020204030204" pitchFamily="34" charset="0"/>
              </a:rPr>
              <a:t>14</a:t>
            </a:r>
            <a:r>
              <a:rPr lang="en-US" sz="4000" dirty="0">
                <a:latin typeface="Calibri" panose="020F0502020204030204" pitchFamily="34" charset="0"/>
              </a:rPr>
              <a:t> For the whole Law is fulfilled in one word, in the statement, “</a:t>
            </a:r>
            <a:r>
              <a:rPr lang="en-US" sz="4000" cap="small" dirty="0">
                <a:latin typeface="Calibri" panose="020F0502020204030204" pitchFamily="34" charset="0"/>
              </a:rPr>
              <a:t>You shall love your neighbor as yourself</a:t>
            </a:r>
            <a:r>
              <a:rPr lang="en-US" sz="4000" dirty="0">
                <a:latin typeface="Calibri" panose="020F0502020204030204" pitchFamily="34" charset="0"/>
              </a:rPr>
              <a:t>.” </a:t>
            </a:r>
            <a:r>
              <a:rPr lang="en-US" sz="4000" b="1" dirty="0">
                <a:latin typeface="Calibri" panose="020F0502020204030204" pitchFamily="34" charset="0"/>
              </a:rPr>
              <a:t>15</a:t>
            </a:r>
            <a:r>
              <a:rPr lang="en-US" sz="4000" dirty="0">
                <a:latin typeface="Calibri" panose="020F0502020204030204" pitchFamily="34" charset="0"/>
              </a:rPr>
              <a:t> But if you bite and devour one another, take care that you are not consumed by one another. </a:t>
            </a:r>
            <a:r>
              <a:rPr lang="en-US" sz="4000" b="1" dirty="0">
                <a:latin typeface="Calibri" panose="020F0502020204030204" pitchFamily="34" charset="0"/>
              </a:rPr>
              <a:t>16</a:t>
            </a:r>
            <a:r>
              <a:rPr lang="en-US" sz="4000" dirty="0">
                <a:latin typeface="Calibri" panose="020F0502020204030204" pitchFamily="34" charset="0"/>
              </a:rPr>
              <a:t> But I say, walk by the Spirit, and you will not carry out the desire of the flesh. </a:t>
            </a:r>
            <a:endParaRPr lang="en-US" sz="4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29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30226-3A69-4E3A-8B24-929658DC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(Suggested by Warren </a:t>
            </a:r>
            <a:r>
              <a:rPr lang="en-US" dirty="0" err="1"/>
              <a:t>Wiersbe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22A05-7CD6-4149-99EF-CA6E271D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marks of the mature Christian…</a:t>
            </a:r>
          </a:p>
          <a:p>
            <a:pPr marL="857250" indent="-857250">
              <a:buAutoNum type="romanUcPeriod"/>
            </a:pPr>
            <a:r>
              <a:rPr lang="en-US" dirty="0"/>
              <a:t>Patient in testing (Chapter 1)</a:t>
            </a:r>
          </a:p>
          <a:p>
            <a:pPr marL="857250" indent="-857250">
              <a:buAutoNum type="romanUcPeriod"/>
            </a:pPr>
            <a:r>
              <a:rPr lang="en-US" dirty="0"/>
              <a:t>Practices the truth (Chapter 2)</a:t>
            </a:r>
          </a:p>
          <a:p>
            <a:pPr marL="857250" indent="-857250">
              <a:buAutoNum type="romanUcPeriod"/>
            </a:pPr>
            <a:r>
              <a:rPr lang="en-US" dirty="0"/>
              <a:t>Power over the tongue (Chapter 3)</a:t>
            </a:r>
          </a:p>
          <a:p>
            <a:pPr marL="857250" indent="-857250">
              <a:buAutoNum type="romanUcPeriod"/>
            </a:pPr>
            <a:r>
              <a:rPr lang="en-US" dirty="0"/>
              <a:t>A Peacemaker not a troublemaker (Chapter 4)</a:t>
            </a:r>
          </a:p>
          <a:p>
            <a:pPr marL="857250" indent="-857250">
              <a:buAutoNum type="romanUcPeriod"/>
            </a:pPr>
            <a:r>
              <a:rPr lang="en-US" dirty="0"/>
              <a:t>Prayerful in times of trouble (Chapter 5)  </a:t>
            </a:r>
          </a:p>
        </p:txBody>
      </p:sp>
    </p:spTree>
    <p:extLst>
      <p:ext uri="{BB962C8B-B14F-4D97-AF65-F5344CB8AC3E}">
        <p14:creationId xmlns:p14="http://schemas.microsoft.com/office/powerpoint/2010/main" val="3061385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30226-3A69-4E3A-8B24-929658DC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22A05-7CD6-4149-99EF-CA6E271D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marks of the mature Christian…</a:t>
            </a:r>
          </a:p>
          <a:p>
            <a:pPr marL="857250" indent="-857250">
              <a:buAutoNum type="romanUcPeriod"/>
            </a:pPr>
            <a:r>
              <a:rPr lang="en-US" dirty="0"/>
              <a:t>Patient in testing (Chapter 1)</a:t>
            </a:r>
          </a:p>
        </p:txBody>
      </p:sp>
    </p:spTree>
    <p:extLst>
      <p:ext uri="{BB962C8B-B14F-4D97-AF65-F5344CB8AC3E}">
        <p14:creationId xmlns:p14="http://schemas.microsoft.com/office/powerpoint/2010/main" val="766586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EDFC3-1B04-432B-BB33-8E3EE308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for this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544C2E-47AE-4BAF-8DBD-9778E6C2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C83B24-9560-4B73-8D32-90D9C6EE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20" y="1998125"/>
            <a:ext cx="2899906" cy="4261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2EA1B9-4E56-4C26-8796-A26A4B7C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8" y="1932859"/>
            <a:ext cx="2899906" cy="42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51ABC-69DA-4CAC-8275-5A5E14BF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(The Just)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BB3D6-C3B6-49B8-9C8F-4F49D41A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Jesus’ half-brother (Gal 1:19)</a:t>
            </a:r>
          </a:p>
          <a:p>
            <a:r>
              <a:rPr lang="en-US" dirty="0"/>
              <a:t>James a late convert (John 7:5)</a:t>
            </a:r>
          </a:p>
          <a:p>
            <a:r>
              <a:rPr lang="en-US" dirty="0"/>
              <a:t>Experienced the risen Lord (1 Cor 15:7)</a:t>
            </a:r>
          </a:p>
          <a:p>
            <a:r>
              <a:rPr lang="en-US" dirty="0"/>
              <a:t>Key leader in the Jerusalem church (Gal 2:9)</a:t>
            </a:r>
          </a:p>
          <a:p>
            <a:r>
              <a:rPr lang="en-US" dirty="0"/>
              <a:t>Had great concern that freedom in Christ not become a barrier to Jews understanding Christianity </a:t>
            </a:r>
          </a:p>
        </p:txBody>
      </p:sp>
    </p:spTree>
    <p:extLst>
      <p:ext uri="{BB962C8B-B14F-4D97-AF65-F5344CB8AC3E}">
        <p14:creationId xmlns:p14="http://schemas.microsoft.com/office/powerpoint/2010/main" val="30184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51ABC-69DA-4CAC-8275-5A5E14BF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(The Just)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BB3D6-C3B6-49B8-9C8F-4F49D41A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Jesus’ half-brother (Gal 1:19)</a:t>
            </a:r>
          </a:p>
          <a:p>
            <a:r>
              <a:rPr lang="en-US" dirty="0"/>
              <a:t>James a late convert (John 7:5)</a:t>
            </a:r>
          </a:p>
          <a:p>
            <a:r>
              <a:rPr lang="en-US" dirty="0"/>
              <a:t>Experienced the risen Lord (1 Cor 15:7)</a:t>
            </a:r>
          </a:p>
          <a:p>
            <a:r>
              <a:rPr lang="en-US" dirty="0"/>
              <a:t>Key leader in the Jerusalem church (Gal 2:9)</a:t>
            </a:r>
          </a:p>
          <a:p>
            <a:r>
              <a:rPr lang="en-US" dirty="0"/>
              <a:t>Had great concern that freedom in Christ not become a barrier to Jews understanding Christianity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F07B2B-8AC1-40C3-A0D3-7F9B0DFF144F}"/>
              </a:ext>
            </a:extLst>
          </p:cNvPr>
          <p:cNvSpPr/>
          <p:nvPr/>
        </p:nvSpPr>
        <p:spPr>
          <a:xfrm>
            <a:off x="73572" y="673638"/>
            <a:ext cx="11872243" cy="56323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/>
              <a:t>Acts 15:19–21 (NASB95) — 19</a:t>
            </a:r>
            <a:r>
              <a:rPr lang="en-US" sz="4000" dirty="0"/>
              <a:t> “Therefore it is my judgment that we do not trouble those who are turning to God from among the Gentiles, </a:t>
            </a:r>
            <a:r>
              <a:rPr lang="en-US" sz="4000" b="1" dirty="0"/>
              <a:t>20</a:t>
            </a:r>
            <a:r>
              <a:rPr lang="en-US" sz="4000" dirty="0"/>
              <a:t> but that we write to them that they abstain from things contaminated by idols and from fornication and from what is strangled and from blood. </a:t>
            </a:r>
            <a:r>
              <a:rPr lang="en-US" sz="4000" b="1" dirty="0"/>
              <a:t>21</a:t>
            </a:r>
            <a:r>
              <a:rPr lang="en-US" sz="4000" dirty="0"/>
              <a:t> “</a:t>
            </a:r>
            <a:r>
              <a:rPr lang="en-US" sz="4000" b="1" u="sng" dirty="0"/>
              <a:t>For</a:t>
            </a:r>
            <a:r>
              <a:rPr lang="en-US" sz="4000" dirty="0"/>
              <a:t> Moses from ancient generations has in every city those who preach him, since he is read in the synagogues every Sabbath.” </a:t>
            </a:r>
          </a:p>
        </p:txBody>
      </p:sp>
    </p:spTree>
    <p:extLst>
      <p:ext uri="{BB962C8B-B14F-4D97-AF65-F5344CB8AC3E}">
        <p14:creationId xmlns:p14="http://schemas.microsoft.com/office/powerpoint/2010/main" val="284161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51ABC-69DA-4CAC-8275-5A5E14BF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(The Just)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BB3D6-C3B6-49B8-9C8F-4F49D41A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concern for Jewish law has caused some to accuse him of being legalistic</a:t>
            </a:r>
          </a:p>
          <a:p>
            <a:r>
              <a:rPr lang="en-US" dirty="0"/>
              <a:t>Beaten to death by Pharisees at the temple </a:t>
            </a:r>
            <a:r>
              <a:rPr lang="en-US" dirty="0" smtClean="0"/>
              <a:t>Cir</a:t>
            </a:r>
            <a:r>
              <a:rPr lang="en-US" dirty="0"/>
              <a:t>. 62 AD (</a:t>
            </a:r>
            <a:r>
              <a:rPr lang="en-US" dirty="0" err="1"/>
              <a:t>Hegesippus</a:t>
            </a:r>
            <a:r>
              <a:rPr lang="en-US" dirty="0"/>
              <a:t>/Josephus)</a:t>
            </a:r>
          </a:p>
        </p:txBody>
      </p:sp>
    </p:spTree>
    <p:extLst>
      <p:ext uri="{BB962C8B-B14F-4D97-AF65-F5344CB8AC3E}">
        <p14:creationId xmlns:p14="http://schemas.microsoft.com/office/powerpoint/2010/main" val="23509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D9388-1627-4062-94F4-C1942563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9201B-7294-43B7-BAA1-6997FF6F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Jas 1:1…To the twelve tribes who are dispersed abroad: Greetings</a:t>
            </a:r>
          </a:p>
          <a:p>
            <a:r>
              <a:rPr lang="en-US" dirty="0"/>
              <a:t>Jewish Christians living among the Greeks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84202B-37D7-45F7-8706-FAC5ACF0FDA9}"/>
              </a:ext>
            </a:extLst>
          </p:cNvPr>
          <p:cNvSpPr/>
          <p:nvPr/>
        </p:nvSpPr>
        <p:spPr>
          <a:xfrm>
            <a:off x="246185" y="4082339"/>
            <a:ext cx="11301274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At least nineteen times he addressed them as “brethren,” indicating not only “brothers in the flesh” (fellow Jews), but also “brothers in the Lord.”</a:t>
            </a:r>
          </a:p>
          <a:p>
            <a:endParaRPr lang="en-US" sz="2800" dirty="0"/>
          </a:p>
          <a:p>
            <a:r>
              <a:rPr lang="en-US" dirty="0" err="1"/>
              <a:t>Wiersbe</a:t>
            </a:r>
            <a:r>
              <a:rPr lang="en-US" dirty="0"/>
              <a:t>, Warren W.. Be Mature (James): Growing Up in Christ (The BE Series Commentary) (p. 22). David C Cook. Kindle Edition. </a:t>
            </a:r>
          </a:p>
        </p:txBody>
      </p:sp>
    </p:spTree>
    <p:extLst>
      <p:ext uri="{BB962C8B-B14F-4D97-AF65-F5344CB8AC3E}">
        <p14:creationId xmlns:p14="http://schemas.microsoft.com/office/powerpoint/2010/main" val="39272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945C7-830A-4642-A214-6D30F9B3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4B2C61-DE35-4A27-83B7-16E5B194C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understand how faith and action work together</a:t>
            </a:r>
          </a:p>
          <a:p>
            <a:r>
              <a:rPr lang="en-US" dirty="0"/>
              <a:t>Was Christianity a part of Judaism or not?</a:t>
            </a:r>
          </a:p>
          <a:p>
            <a:r>
              <a:rPr lang="en-US" dirty="0"/>
              <a:t>Should they be circumcised? Follow dietary laws?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945C7-830A-4642-A214-6D30F9B3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4B2C61-DE35-4A27-83B7-16E5B194C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living apart from Gentiles, and looking down on them as inferior</a:t>
            </a:r>
          </a:p>
          <a:p>
            <a:r>
              <a:rPr lang="en-US" dirty="0"/>
              <a:t>Suspicious that Christianity to the Gentiles was “easy </a:t>
            </a:r>
            <a:r>
              <a:rPr lang="en-US" dirty="0" err="1"/>
              <a:t>believism</a:t>
            </a:r>
            <a:r>
              <a:rPr lang="en-US" dirty="0"/>
              <a:t>”</a:t>
            </a:r>
          </a:p>
          <a:p>
            <a:r>
              <a:rPr lang="en-US" dirty="0"/>
              <a:t>What does a life of faith look like?</a:t>
            </a:r>
          </a:p>
          <a:p>
            <a:r>
              <a:rPr lang="en-US" dirty="0"/>
              <a:t>What are the distinctives of a mature Christian?</a:t>
            </a:r>
          </a:p>
          <a:p>
            <a:r>
              <a:rPr lang="en-US" dirty="0"/>
              <a:t>How do faith and action work together?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h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hino PPT" id="{E7A4816C-6A74-4700-A7FD-EC73A6A96363}" vid="{BF7AFB20-3310-4F97-B522-97C3B826D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1986</Words>
  <Application>Microsoft Office PowerPoint</Application>
  <PresentationFormat>Widescreen</PresentationFormat>
  <Paragraphs>155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Trebuchet MS</vt:lpstr>
      <vt:lpstr>Rhino</vt:lpstr>
      <vt:lpstr>The Book of James</vt:lpstr>
      <vt:lpstr>James 1:1 (NASB95)</vt:lpstr>
      <vt:lpstr>The Importance of Historical Background</vt:lpstr>
      <vt:lpstr>James (The Just)</vt:lpstr>
      <vt:lpstr>James (The Just)</vt:lpstr>
      <vt:lpstr>James (The Just)</vt:lpstr>
      <vt:lpstr>Audience</vt:lpstr>
      <vt:lpstr>Audience</vt:lpstr>
      <vt:lpstr>Audience</vt:lpstr>
      <vt:lpstr>Theme</vt:lpstr>
      <vt:lpstr>Theme</vt:lpstr>
      <vt:lpstr>Theme</vt:lpstr>
      <vt:lpstr>Theme</vt:lpstr>
      <vt:lpstr>The Controversy</vt:lpstr>
      <vt:lpstr>The Controversy</vt:lpstr>
      <vt:lpstr>The Controversy</vt:lpstr>
      <vt:lpstr>The Controversy</vt:lpstr>
      <vt:lpstr>Acts 21:18–20 (NASB95) </vt:lpstr>
      <vt:lpstr>James and Paul</vt:lpstr>
      <vt:lpstr>1 Corinthians 9:20 (NASB95) </vt:lpstr>
      <vt:lpstr>1 Corinthians 9:20 (NASB95) </vt:lpstr>
      <vt:lpstr>Contextualization </vt:lpstr>
      <vt:lpstr>Contextualization </vt:lpstr>
      <vt:lpstr>Most of the NT is written to Gentiles</vt:lpstr>
      <vt:lpstr>James will show you your tendencies</vt:lpstr>
      <vt:lpstr>It’s important</vt:lpstr>
      <vt:lpstr>If you lean toward James</vt:lpstr>
      <vt:lpstr>If you lean toward James</vt:lpstr>
      <vt:lpstr>If you lean towards Paul</vt:lpstr>
      <vt:lpstr>If you lean towards Paul</vt:lpstr>
      <vt:lpstr>Outline (Suggested by Warren Wiersbe)</vt:lpstr>
      <vt:lpstr>Next Week</vt:lpstr>
      <vt:lpstr>Reading for this series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2020-02-07T20:16:02Z</dcterms:created>
  <dcterms:modified xsi:type="dcterms:W3CDTF">2020-02-08T01:28:54Z</dcterms:modified>
</cp:coreProperties>
</file>