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 id="2147483660" r:id="rId2"/>
  </p:sldMasterIdLst>
  <p:notesMasterIdLst>
    <p:notesMasterId r:id="rId49"/>
  </p:notesMasterIdLst>
  <p:sldIdLst>
    <p:sldId id="256" r:id="rId3"/>
    <p:sldId id="276" r:id="rId4"/>
    <p:sldId id="325" r:id="rId5"/>
    <p:sldId id="290" r:id="rId6"/>
    <p:sldId id="327" r:id="rId7"/>
    <p:sldId id="328" r:id="rId8"/>
    <p:sldId id="329" r:id="rId9"/>
    <p:sldId id="330" r:id="rId10"/>
    <p:sldId id="305" r:id="rId11"/>
    <p:sldId id="331" r:id="rId12"/>
    <p:sldId id="332" r:id="rId13"/>
    <p:sldId id="333" r:id="rId14"/>
    <p:sldId id="306" r:id="rId15"/>
    <p:sldId id="335" r:id="rId16"/>
    <p:sldId id="336" r:id="rId17"/>
    <p:sldId id="334" r:id="rId18"/>
    <p:sldId id="307" r:id="rId19"/>
    <p:sldId id="308" r:id="rId20"/>
    <p:sldId id="341" r:id="rId21"/>
    <p:sldId id="309" r:id="rId22"/>
    <p:sldId id="339" r:id="rId23"/>
    <p:sldId id="337" r:id="rId24"/>
    <p:sldId id="338" r:id="rId25"/>
    <p:sldId id="345" r:id="rId26"/>
    <p:sldId id="348" r:id="rId27"/>
    <p:sldId id="346" r:id="rId28"/>
    <p:sldId id="347" r:id="rId29"/>
    <p:sldId id="349" r:id="rId30"/>
    <p:sldId id="344" r:id="rId31"/>
    <p:sldId id="340" r:id="rId32"/>
    <p:sldId id="310" r:id="rId33"/>
    <p:sldId id="350" r:id="rId34"/>
    <p:sldId id="312" r:id="rId35"/>
    <p:sldId id="342" r:id="rId36"/>
    <p:sldId id="326" r:id="rId37"/>
    <p:sldId id="313" r:id="rId38"/>
    <p:sldId id="314" r:id="rId39"/>
    <p:sldId id="343" r:id="rId40"/>
    <p:sldId id="315" r:id="rId41"/>
    <p:sldId id="316" r:id="rId42"/>
    <p:sldId id="317" r:id="rId43"/>
    <p:sldId id="318" r:id="rId44"/>
    <p:sldId id="319" r:id="rId45"/>
    <p:sldId id="320" r:id="rId46"/>
    <p:sldId id="303" r:id="rId47"/>
    <p:sldId id="27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20" autoAdjust="0"/>
    <p:restoredTop sz="75885" autoAdjust="0"/>
  </p:normalViewPr>
  <p:slideViewPr>
    <p:cSldViewPr snapToGrid="0" snapToObjects="1">
      <p:cViewPr varScale="1">
        <p:scale>
          <a:sx n="62" d="100"/>
          <a:sy n="62" d="100"/>
        </p:scale>
        <p:origin x="360" y="40"/>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C27F91-0970-D14D-9942-D6D3350ABC3F}" type="datetimeFigureOut">
              <a:rPr lang="en-US" smtClean="0"/>
              <a:t>12/14/2021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B3DE99-B00F-224F-A4CC-26868A5B775C}" type="slidenum">
              <a:rPr lang="en-US" smtClean="0"/>
              <a:t>‹#›</a:t>
            </a:fld>
            <a:endParaRPr lang="en-US"/>
          </a:p>
        </p:txBody>
      </p:sp>
    </p:spTree>
    <p:extLst>
      <p:ext uri="{BB962C8B-B14F-4D97-AF65-F5344CB8AC3E}">
        <p14:creationId xmlns:p14="http://schemas.microsoft.com/office/powerpoint/2010/main" val="1548516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E765B-FDE4-6F4B-B2E4-AF2A6EA36F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141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391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957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3DE99-B00F-224F-A4CC-26868A5B775C}" type="slidenum">
              <a:rPr lang="en-US" smtClean="0"/>
              <a:t>13</a:t>
            </a:fld>
            <a:endParaRPr lang="en-US"/>
          </a:p>
        </p:txBody>
      </p:sp>
    </p:spTree>
    <p:extLst>
      <p:ext uri="{BB962C8B-B14F-4D97-AF65-F5344CB8AC3E}">
        <p14:creationId xmlns:p14="http://schemas.microsoft.com/office/powerpoint/2010/main" val="875788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503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615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862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3DE99-B00F-224F-A4CC-26868A5B775C}" type="slidenum">
              <a:rPr lang="en-US" smtClean="0"/>
              <a:t>17</a:t>
            </a:fld>
            <a:endParaRPr lang="en-US"/>
          </a:p>
        </p:txBody>
      </p:sp>
    </p:spTree>
    <p:extLst>
      <p:ext uri="{BB962C8B-B14F-4D97-AF65-F5344CB8AC3E}">
        <p14:creationId xmlns:p14="http://schemas.microsoft.com/office/powerpoint/2010/main" val="3460658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680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802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250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3DE99-B00F-224F-A4CC-26868A5B775C}" type="slidenum">
              <a:rPr lang="en-US" smtClean="0"/>
              <a:t>3</a:t>
            </a:fld>
            <a:endParaRPr lang="en-US"/>
          </a:p>
        </p:txBody>
      </p:sp>
    </p:spTree>
    <p:extLst>
      <p:ext uri="{BB962C8B-B14F-4D97-AF65-F5344CB8AC3E}">
        <p14:creationId xmlns:p14="http://schemas.microsoft.com/office/powerpoint/2010/main" val="2306638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809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411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951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3DE99-B00F-224F-A4CC-26868A5B775C}" type="slidenum">
              <a:rPr lang="en-US" smtClean="0"/>
              <a:t>24</a:t>
            </a:fld>
            <a:endParaRPr lang="en-US"/>
          </a:p>
        </p:txBody>
      </p:sp>
    </p:spTree>
    <p:extLst>
      <p:ext uri="{BB962C8B-B14F-4D97-AF65-F5344CB8AC3E}">
        <p14:creationId xmlns:p14="http://schemas.microsoft.com/office/powerpoint/2010/main" val="1829600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3DE99-B00F-224F-A4CC-26868A5B775C}" type="slidenum">
              <a:rPr lang="en-US" smtClean="0"/>
              <a:t>25</a:t>
            </a:fld>
            <a:endParaRPr lang="en-US"/>
          </a:p>
        </p:txBody>
      </p:sp>
    </p:spTree>
    <p:extLst>
      <p:ext uri="{BB962C8B-B14F-4D97-AF65-F5344CB8AC3E}">
        <p14:creationId xmlns:p14="http://schemas.microsoft.com/office/powerpoint/2010/main" val="29891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3DE99-B00F-224F-A4CC-26868A5B775C}" type="slidenum">
              <a:rPr lang="en-US" smtClean="0"/>
              <a:t>26</a:t>
            </a:fld>
            <a:endParaRPr lang="en-US"/>
          </a:p>
        </p:txBody>
      </p:sp>
    </p:spTree>
    <p:extLst>
      <p:ext uri="{BB962C8B-B14F-4D97-AF65-F5344CB8AC3E}">
        <p14:creationId xmlns:p14="http://schemas.microsoft.com/office/powerpoint/2010/main" val="387698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3DE99-B00F-224F-A4CC-26868A5B775C}" type="slidenum">
              <a:rPr lang="en-US" smtClean="0"/>
              <a:t>27</a:t>
            </a:fld>
            <a:endParaRPr lang="en-US"/>
          </a:p>
        </p:txBody>
      </p:sp>
    </p:spTree>
    <p:extLst>
      <p:ext uri="{BB962C8B-B14F-4D97-AF65-F5344CB8AC3E}">
        <p14:creationId xmlns:p14="http://schemas.microsoft.com/office/powerpoint/2010/main" val="639802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3DE99-B00F-224F-A4CC-26868A5B775C}" type="slidenum">
              <a:rPr lang="en-US" smtClean="0"/>
              <a:t>28</a:t>
            </a:fld>
            <a:endParaRPr lang="en-US"/>
          </a:p>
        </p:txBody>
      </p:sp>
    </p:spTree>
    <p:extLst>
      <p:ext uri="{BB962C8B-B14F-4D97-AF65-F5344CB8AC3E}">
        <p14:creationId xmlns:p14="http://schemas.microsoft.com/office/powerpoint/2010/main" val="3404266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156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489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3DE99-B00F-224F-A4CC-26868A5B775C}" type="slidenum">
              <a:rPr lang="en-US" smtClean="0"/>
              <a:t>4</a:t>
            </a:fld>
            <a:endParaRPr lang="en-US"/>
          </a:p>
        </p:txBody>
      </p:sp>
    </p:spTree>
    <p:extLst>
      <p:ext uri="{BB962C8B-B14F-4D97-AF65-F5344CB8AC3E}">
        <p14:creationId xmlns:p14="http://schemas.microsoft.com/office/powerpoint/2010/main" val="3311160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629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966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148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6881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5425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069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010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359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8587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75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4821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5743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3032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450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8394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E765B-FDE4-6F4B-B2E4-AF2A6EA36F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165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368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043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174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3DE99-B00F-224F-A4CC-26868A5B775C}" type="slidenum">
              <a:rPr lang="en-US" smtClean="0"/>
              <a:t>9</a:t>
            </a:fld>
            <a:endParaRPr lang="en-US"/>
          </a:p>
        </p:txBody>
      </p:sp>
    </p:spTree>
    <p:extLst>
      <p:ext uri="{BB962C8B-B14F-4D97-AF65-F5344CB8AC3E}">
        <p14:creationId xmlns:p14="http://schemas.microsoft.com/office/powerpoint/2010/main" val="3875810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3DE99-B00F-224F-A4CC-26868A5B7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681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C7750-7227-7E4C-B344-CCEA480416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F95B9E4-BCA5-824F-B41F-6B634DFADD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A2706E4-F9EB-F24E-BA3D-BB9A81392F7B}"/>
              </a:ext>
            </a:extLst>
          </p:cNvPr>
          <p:cNvSpPr>
            <a:spLocks noGrp="1"/>
          </p:cNvSpPr>
          <p:nvPr>
            <p:ph type="dt" sz="half" idx="10"/>
          </p:nvPr>
        </p:nvSpPr>
        <p:spPr/>
        <p:txBody>
          <a:bodyPr/>
          <a:lstStyle/>
          <a:p>
            <a:fld id="{C2FCD09A-AD98-CA48-A108-D15140189E0B}" type="datetimeFigureOut">
              <a:rPr lang="en-US" smtClean="0"/>
              <a:t>12/14/2021</a:t>
            </a:fld>
            <a:endParaRPr lang="en-US"/>
          </a:p>
        </p:txBody>
      </p:sp>
      <p:sp>
        <p:nvSpPr>
          <p:cNvPr id="5" name="Footer Placeholder 4">
            <a:extLst>
              <a:ext uri="{FF2B5EF4-FFF2-40B4-BE49-F238E27FC236}">
                <a16:creationId xmlns:a16="http://schemas.microsoft.com/office/drawing/2014/main" xmlns="" id="{0359CD26-1A89-804D-993B-22AEAB620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45A686B-1093-1E48-B563-7069CB60144F}"/>
              </a:ext>
            </a:extLst>
          </p:cNvPr>
          <p:cNvSpPr>
            <a:spLocks noGrp="1"/>
          </p:cNvSpPr>
          <p:nvPr>
            <p:ph type="sldNum" sz="quarter" idx="12"/>
          </p:nvPr>
        </p:nvSpPr>
        <p:spPr/>
        <p:txBody>
          <a:bodyPr/>
          <a:lstStyle/>
          <a:p>
            <a:fld id="{C54A5CC7-D9E6-2542-8140-2BF61336DF5A}" type="slidenum">
              <a:rPr lang="en-US" smtClean="0"/>
              <a:t>‹#›</a:t>
            </a:fld>
            <a:endParaRPr lang="en-US"/>
          </a:p>
        </p:txBody>
      </p:sp>
    </p:spTree>
    <p:extLst>
      <p:ext uri="{BB962C8B-B14F-4D97-AF65-F5344CB8AC3E}">
        <p14:creationId xmlns:p14="http://schemas.microsoft.com/office/powerpoint/2010/main" val="718597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260267-6FBD-1A44-8A3A-5F63D88BE3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5A0C234-F47A-DE47-B46C-FC9B8D6E2D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E8B410-3E11-E74C-83E6-E4D505738B6D}"/>
              </a:ext>
            </a:extLst>
          </p:cNvPr>
          <p:cNvSpPr>
            <a:spLocks noGrp="1"/>
          </p:cNvSpPr>
          <p:nvPr>
            <p:ph type="dt" sz="half" idx="10"/>
          </p:nvPr>
        </p:nvSpPr>
        <p:spPr/>
        <p:txBody>
          <a:bodyPr/>
          <a:lstStyle/>
          <a:p>
            <a:fld id="{C2FCD09A-AD98-CA48-A108-D15140189E0B}" type="datetimeFigureOut">
              <a:rPr lang="en-US" smtClean="0"/>
              <a:t>12/14/2021</a:t>
            </a:fld>
            <a:endParaRPr lang="en-US"/>
          </a:p>
        </p:txBody>
      </p:sp>
      <p:sp>
        <p:nvSpPr>
          <p:cNvPr id="5" name="Footer Placeholder 4">
            <a:extLst>
              <a:ext uri="{FF2B5EF4-FFF2-40B4-BE49-F238E27FC236}">
                <a16:creationId xmlns:a16="http://schemas.microsoft.com/office/drawing/2014/main" xmlns="" id="{E6BD4B60-3089-4F4D-B4B2-888AE68DB6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E2F07FA-3649-D649-9DBC-D05C27101E76}"/>
              </a:ext>
            </a:extLst>
          </p:cNvPr>
          <p:cNvSpPr>
            <a:spLocks noGrp="1"/>
          </p:cNvSpPr>
          <p:nvPr>
            <p:ph type="sldNum" sz="quarter" idx="12"/>
          </p:nvPr>
        </p:nvSpPr>
        <p:spPr/>
        <p:txBody>
          <a:bodyPr/>
          <a:lstStyle/>
          <a:p>
            <a:fld id="{C54A5CC7-D9E6-2542-8140-2BF61336DF5A}" type="slidenum">
              <a:rPr lang="en-US" smtClean="0"/>
              <a:t>‹#›</a:t>
            </a:fld>
            <a:endParaRPr lang="en-US"/>
          </a:p>
        </p:txBody>
      </p:sp>
    </p:spTree>
    <p:extLst>
      <p:ext uri="{BB962C8B-B14F-4D97-AF65-F5344CB8AC3E}">
        <p14:creationId xmlns:p14="http://schemas.microsoft.com/office/powerpoint/2010/main" val="806095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FC5FF8F-26CD-7C4C-9461-406542591F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F35FC7C-3DB3-9B45-A529-AB59AC196A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6D4310-95C4-434C-A29C-E098A348BD24}"/>
              </a:ext>
            </a:extLst>
          </p:cNvPr>
          <p:cNvSpPr>
            <a:spLocks noGrp="1"/>
          </p:cNvSpPr>
          <p:nvPr>
            <p:ph type="dt" sz="half" idx="10"/>
          </p:nvPr>
        </p:nvSpPr>
        <p:spPr/>
        <p:txBody>
          <a:bodyPr/>
          <a:lstStyle/>
          <a:p>
            <a:fld id="{C2FCD09A-AD98-CA48-A108-D15140189E0B}" type="datetimeFigureOut">
              <a:rPr lang="en-US" smtClean="0"/>
              <a:t>12/14/2021</a:t>
            </a:fld>
            <a:endParaRPr lang="en-US"/>
          </a:p>
        </p:txBody>
      </p:sp>
      <p:sp>
        <p:nvSpPr>
          <p:cNvPr id="5" name="Footer Placeholder 4">
            <a:extLst>
              <a:ext uri="{FF2B5EF4-FFF2-40B4-BE49-F238E27FC236}">
                <a16:creationId xmlns:a16="http://schemas.microsoft.com/office/drawing/2014/main" xmlns="" id="{994313FF-B9F1-4B44-A896-8487C51D4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C65FE3-C71B-4B47-8B46-347F05D3C7E4}"/>
              </a:ext>
            </a:extLst>
          </p:cNvPr>
          <p:cNvSpPr>
            <a:spLocks noGrp="1"/>
          </p:cNvSpPr>
          <p:nvPr>
            <p:ph type="sldNum" sz="quarter" idx="12"/>
          </p:nvPr>
        </p:nvSpPr>
        <p:spPr/>
        <p:txBody>
          <a:bodyPr/>
          <a:lstStyle/>
          <a:p>
            <a:fld id="{C54A5CC7-D9E6-2542-8140-2BF61336DF5A}" type="slidenum">
              <a:rPr lang="en-US" smtClean="0"/>
              <a:t>‹#›</a:t>
            </a:fld>
            <a:endParaRPr lang="en-US"/>
          </a:p>
        </p:txBody>
      </p:sp>
    </p:spTree>
    <p:extLst>
      <p:ext uri="{BB962C8B-B14F-4D97-AF65-F5344CB8AC3E}">
        <p14:creationId xmlns:p14="http://schemas.microsoft.com/office/powerpoint/2010/main" val="2274637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xmlns=""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xmlns=""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xmlns=""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xmlns=""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xmlns=""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xmlns=""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xmlns=""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xmlns=""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xmlns=""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xmlns=""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xmlns=""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xmlns=""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D5D880B4-5679-491C-963F-EC47B048C559}"/>
              </a:ext>
            </a:extLst>
          </p:cNvPr>
          <p:cNvSpPr>
            <a:spLocks noGrp="1"/>
          </p:cNvSpPr>
          <p:nvPr>
            <p:ph type="dt" sz="half" idx="10"/>
          </p:nvPr>
        </p:nvSpPr>
        <p:spPr/>
        <p:txBody>
          <a:bodyPr/>
          <a:lstStyle/>
          <a:p>
            <a:fld id="{7CF0BCE0-945C-4FDF-95A1-2149B1FF5B83}" type="datetimeFigureOut">
              <a:rPr lang="en-US" smtClean="0"/>
              <a:t>12/14/2021</a:t>
            </a:fld>
            <a:endParaRPr lang="en-US"/>
          </a:p>
        </p:txBody>
      </p:sp>
      <p:sp>
        <p:nvSpPr>
          <p:cNvPr id="5" name="Footer Placeholder 4">
            <a:extLst>
              <a:ext uri="{FF2B5EF4-FFF2-40B4-BE49-F238E27FC236}">
                <a16:creationId xmlns:a16="http://schemas.microsoft.com/office/drawing/2014/main" xmlns=""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857181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xmlns=""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xmlns=""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xmlns=""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 name="Group 22">
              <a:extLst>
                <a:ext uri="{FF2B5EF4-FFF2-40B4-BE49-F238E27FC236}">
                  <a16:creationId xmlns:a16="http://schemas.microsoft.com/office/drawing/2014/main" xmlns=""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xmlns=""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xmlns=""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xmlns=""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xmlns=""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xmlns=""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D5D46A9C-9655-49F5-85B3-A8A37F4F5A8F}"/>
              </a:ext>
            </a:extLst>
          </p:cNvPr>
          <p:cNvSpPr>
            <a:spLocks noGrp="1"/>
          </p:cNvSpPr>
          <p:nvPr>
            <p:ph type="dt" sz="half" idx="10"/>
          </p:nvPr>
        </p:nvSpPr>
        <p:spPr/>
        <p:txBody>
          <a:bodyPr/>
          <a:lstStyle/>
          <a:p>
            <a:fld id="{7CF0BCE0-945C-4FDF-95A1-2149B1FF5B83}" type="datetimeFigureOut">
              <a:rPr lang="en-US" smtClean="0"/>
              <a:t>12/14/2021</a:t>
            </a:fld>
            <a:endParaRPr lang="en-US"/>
          </a:p>
        </p:txBody>
      </p:sp>
      <p:sp>
        <p:nvSpPr>
          <p:cNvPr id="5" name="Footer Placeholder 4">
            <a:extLst>
              <a:ext uri="{FF2B5EF4-FFF2-40B4-BE49-F238E27FC236}">
                <a16:creationId xmlns:a16="http://schemas.microsoft.com/office/drawing/2014/main" xmlns=""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3096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xmlns=""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xmlns=""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xmlns=""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xmlns=""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xmlns=""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B5C6CBB-DABA-4F2E-8574-46747E15EA1A}"/>
              </a:ext>
            </a:extLst>
          </p:cNvPr>
          <p:cNvSpPr>
            <a:spLocks noGrp="1"/>
          </p:cNvSpPr>
          <p:nvPr>
            <p:ph type="dt" sz="half" idx="10"/>
          </p:nvPr>
        </p:nvSpPr>
        <p:spPr/>
        <p:txBody>
          <a:bodyPr/>
          <a:lstStyle/>
          <a:p>
            <a:fld id="{7CF0BCE0-945C-4FDF-95A1-2149B1FF5B83}" type="datetimeFigureOut">
              <a:rPr lang="en-US" smtClean="0"/>
              <a:t>12/14/2021</a:t>
            </a:fld>
            <a:endParaRPr lang="en-US" dirty="0"/>
          </a:p>
        </p:txBody>
      </p:sp>
      <p:sp>
        <p:nvSpPr>
          <p:cNvPr id="5" name="Footer Placeholder 4">
            <a:extLst>
              <a:ext uri="{FF2B5EF4-FFF2-40B4-BE49-F238E27FC236}">
                <a16:creationId xmlns:a16="http://schemas.microsoft.com/office/drawing/2014/main" xmlns="" id="{8FAF86BC-9ECC-439C-BF2E-F0B7EF193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295814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xmlns=""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xmlns=""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xmlns=""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xmlns=""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xmlns=""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xmlns=""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xmlns=""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xmlns="" id="{0BCFC378-6572-43DF-8344-59DE8122CD12}"/>
              </a:ext>
            </a:extLst>
          </p:cNvPr>
          <p:cNvSpPr>
            <a:spLocks noGrp="1"/>
          </p:cNvSpPr>
          <p:nvPr>
            <p:ph type="dt" sz="half" idx="10"/>
          </p:nvPr>
        </p:nvSpPr>
        <p:spPr/>
        <p:txBody>
          <a:bodyPr/>
          <a:lstStyle/>
          <a:p>
            <a:fld id="{7CF0BCE0-945C-4FDF-95A1-2149B1FF5B83}" type="datetimeFigureOut">
              <a:rPr lang="en-US" smtClean="0"/>
              <a:t>12/14/2021</a:t>
            </a:fld>
            <a:endParaRPr lang="en-US"/>
          </a:p>
        </p:txBody>
      </p:sp>
      <p:sp>
        <p:nvSpPr>
          <p:cNvPr id="6" name="Footer Placeholder 5">
            <a:extLst>
              <a:ext uri="{FF2B5EF4-FFF2-40B4-BE49-F238E27FC236}">
                <a16:creationId xmlns:a16="http://schemas.microsoft.com/office/drawing/2014/main" xmlns=""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089312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xmlns=""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xmlns=""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xmlns=""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xmlns=""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xmlns=""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xmlns=""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xmlns=""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xmlns=""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xmlns=""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xmlns=""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05B60881-13B2-4064-84FB-6D071F36C433}"/>
              </a:ext>
            </a:extLst>
          </p:cNvPr>
          <p:cNvSpPr>
            <a:spLocks noGrp="1"/>
          </p:cNvSpPr>
          <p:nvPr>
            <p:ph type="dt" sz="half" idx="10"/>
          </p:nvPr>
        </p:nvSpPr>
        <p:spPr/>
        <p:txBody>
          <a:bodyPr/>
          <a:lstStyle/>
          <a:p>
            <a:fld id="{7CF0BCE0-945C-4FDF-95A1-2149B1FF5B83}" type="datetimeFigureOut">
              <a:rPr lang="en-US" smtClean="0"/>
              <a:t>12/14/2021</a:t>
            </a:fld>
            <a:endParaRPr lang="en-US"/>
          </a:p>
        </p:txBody>
      </p:sp>
      <p:sp>
        <p:nvSpPr>
          <p:cNvPr id="8" name="Footer Placeholder 7">
            <a:extLst>
              <a:ext uri="{FF2B5EF4-FFF2-40B4-BE49-F238E27FC236}">
                <a16:creationId xmlns:a16="http://schemas.microsoft.com/office/drawing/2014/main" xmlns=""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688758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xmlns=""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xmlns=""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xmlns=""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xmlns=""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xmlns=""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xmlns=""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xmlns=""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xmlns=""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xmlns=""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xmlns="" id="{720CEB41-E921-45ED-951A-861E31E01336}"/>
              </a:ext>
            </a:extLst>
          </p:cNvPr>
          <p:cNvSpPr>
            <a:spLocks noGrp="1"/>
          </p:cNvSpPr>
          <p:nvPr>
            <p:ph type="dt" sz="half" idx="10"/>
          </p:nvPr>
        </p:nvSpPr>
        <p:spPr/>
        <p:txBody>
          <a:bodyPr/>
          <a:lstStyle/>
          <a:p>
            <a:fld id="{7CF0BCE0-945C-4FDF-95A1-2149B1FF5B83}" type="datetimeFigureOut">
              <a:rPr lang="en-US" smtClean="0"/>
              <a:t>12/14/2021</a:t>
            </a:fld>
            <a:endParaRPr lang="en-US"/>
          </a:p>
        </p:txBody>
      </p:sp>
      <p:sp>
        <p:nvSpPr>
          <p:cNvPr id="4" name="Footer Placeholder 3">
            <a:extLst>
              <a:ext uri="{FF2B5EF4-FFF2-40B4-BE49-F238E27FC236}">
                <a16:creationId xmlns:a16="http://schemas.microsoft.com/office/drawing/2014/main" xmlns=""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118531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xmlns=""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xmlns=""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xmlns=""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9" name="Group 8">
              <a:extLst>
                <a:ext uri="{FF2B5EF4-FFF2-40B4-BE49-F238E27FC236}">
                  <a16:creationId xmlns:a16="http://schemas.microsoft.com/office/drawing/2014/main" xmlns=""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xmlns=""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xmlns=""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xmlns=""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xmlns=""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xmlns=""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xmlns=""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xmlns=""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Date Placeholder 1">
            <a:extLst>
              <a:ext uri="{FF2B5EF4-FFF2-40B4-BE49-F238E27FC236}">
                <a16:creationId xmlns:a16="http://schemas.microsoft.com/office/drawing/2014/main" xmlns="" id="{7DD871A2-AE80-4408-AA95-DC60D132E9E3}"/>
              </a:ext>
            </a:extLst>
          </p:cNvPr>
          <p:cNvSpPr>
            <a:spLocks noGrp="1"/>
          </p:cNvSpPr>
          <p:nvPr>
            <p:ph type="dt" sz="half" idx="10"/>
          </p:nvPr>
        </p:nvSpPr>
        <p:spPr/>
        <p:txBody>
          <a:bodyPr/>
          <a:lstStyle/>
          <a:p>
            <a:fld id="{7CF0BCE0-945C-4FDF-95A1-2149B1FF5B83}" type="datetimeFigureOut">
              <a:rPr lang="en-US" smtClean="0"/>
              <a:t>12/14/2021</a:t>
            </a:fld>
            <a:endParaRPr lang="en-US"/>
          </a:p>
        </p:txBody>
      </p:sp>
      <p:sp>
        <p:nvSpPr>
          <p:cNvPr id="3" name="Footer Placeholder 2">
            <a:extLst>
              <a:ext uri="{FF2B5EF4-FFF2-40B4-BE49-F238E27FC236}">
                <a16:creationId xmlns:a16="http://schemas.microsoft.com/office/drawing/2014/main" xmlns=""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941521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xmlns=""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xmlns=""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xmlns=""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xmlns=""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xmlns=""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xmlns=""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xmlns=""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xmlns=""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xmlns=""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xmlns=""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6D36875-AFB0-4905-8C9E-A72B4F59775E}"/>
              </a:ext>
            </a:extLst>
          </p:cNvPr>
          <p:cNvSpPr>
            <a:spLocks noGrp="1"/>
          </p:cNvSpPr>
          <p:nvPr>
            <p:ph type="dt" sz="half" idx="10"/>
          </p:nvPr>
        </p:nvSpPr>
        <p:spPr/>
        <p:txBody>
          <a:bodyPr/>
          <a:lstStyle/>
          <a:p>
            <a:fld id="{7CF0BCE0-945C-4FDF-95A1-2149B1FF5B83}" type="datetimeFigureOut">
              <a:rPr lang="en-US" smtClean="0"/>
              <a:t>12/14/2021</a:t>
            </a:fld>
            <a:endParaRPr lang="en-US"/>
          </a:p>
        </p:txBody>
      </p:sp>
      <p:sp>
        <p:nvSpPr>
          <p:cNvPr id="6" name="Footer Placeholder 5">
            <a:extLst>
              <a:ext uri="{FF2B5EF4-FFF2-40B4-BE49-F238E27FC236}">
                <a16:creationId xmlns:a16="http://schemas.microsoft.com/office/drawing/2014/main" xmlns=""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44412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599778-41B8-574D-8B4D-B1106D7F15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4E0786C-0C3E-8746-805B-FDA2D713CD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CEBCCC-C7AD-5749-B8F0-32BFE287A82E}"/>
              </a:ext>
            </a:extLst>
          </p:cNvPr>
          <p:cNvSpPr>
            <a:spLocks noGrp="1"/>
          </p:cNvSpPr>
          <p:nvPr>
            <p:ph type="dt" sz="half" idx="10"/>
          </p:nvPr>
        </p:nvSpPr>
        <p:spPr/>
        <p:txBody>
          <a:bodyPr/>
          <a:lstStyle/>
          <a:p>
            <a:fld id="{C2FCD09A-AD98-CA48-A108-D15140189E0B}" type="datetimeFigureOut">
              <a:rPr lang="en-US" smtClean="0"/>
              <a:t>12/14/2021</a:t>
            </a:fld>
            <a:endParaRPr lang="en-US"/>
          </a:p>
        </p:txBody>
      </p:sp>
      <p:sp>
        <p:nvSpPr>
          <p:cNvPr id="5" name="Footer Placeholder 4">
            <a:extLst>
              <a:ext uri="{FF2B5EF4-FFF2-40B4-BE49-F238E27FC236}">
                <a16:creationId xmlns:a16="http://schemas.microsoft.com/office/drawing/2014/main" xmlns="" id="{C35DE5FA-6A0B-B44E-9CF5-095F9133F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DB539BF-CB20-DF4B-8629-0F5F54E660CF}"/>
              </a:ext>
            </a:extLst>
          </p:cNvPr>
          <p:cNvSpPr>
            <a:spLocks noGrp="1"/>
          </p:cNvSpPr>
          <p:nvPr>
            <p:ph type="sldNum" sz="quarter" idx="12"/>
          </p:nvPr>
        </p:nvSpPr>
        <p:spPr/>
        <p:txBody>
          <a:bodyPr/>
          <a:lstStyle/>
          <a:p>
            <a:fld id="{C54A5CC7-D9E6-2542-8140-2BF61336DF5A}" type="slidenum">
              <a:rPr lang="en-US" smtClean="0"/>
              <a:t>‹#›</a:t>
            </a:fld>
            <a:endParaRPr lang="en-US"/>
          </a:p>
        </p:txBody>
      </p:sp>
    </p:spTree>
    <p:extLst>
      <p:ext uri="{BB962C8B-B14F-4D97-AF65-F5344CB8AC3E}">
        <p14:creationId xmlns:p14="http://schemas.microsoft.com/office/powerpoint/2010/main" val="1415879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xmlns=""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xmlns=""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xmlns=""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xmlns=""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xmlns=""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xmlns=""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xmlns=""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xmlns=""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xmlns=""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C3A22E6-7E01-4547-8555-B2C197543921}"/>
              </a:ext>
            </a:extLst>
          </p:cNvPr>
          <p:cNvSpPr>
            <a:spLocks noGrp="1"/>
          </p:cNvSpPr>
          <p:nvPr>
            <p:ph type="dt" sz="half" idx="10"/>
          </p:nvPr>
        </p:nvSpPr>
        <p:spPr/>
        <p:txBody>
          <a:bodyPr/>
          <a:lstStyle/>
          <a:p>
            <a:fld id="{7CF0BCE0-945C-4FDF-95A1-2149B1FF5B83}" type="datetimeFigureOut">
              <a:rPr lang="en-US" smtClean="0"/>
              <a:t>12/14/2021</a:t>
            </a:fld>
            <a:endParaRPr lang="en-US"/>
          </a:p>
        </p:txBody>
      </p:sp>
      <p:sp>
        <p:nvSpPr>
          <p:cNvPr id="6" name="Footer Placeholder 5">
            <a:extLst>
              <a:ext uri="{FF2B5EF4-FFF2-40B4-BE49-F238E27FC236}">
                <a16:creationId xmlns:a16="http://schemas.microsoft.com/office/drawing/2014/main" xmlns=""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945542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xmlns=""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xmlns=""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xmlns=""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xmlns=""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xmlns=""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xmlns=""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xmlns=""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xmlns=""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xmlns=""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A517047A-D05B-44E9-A240-BDB881C4296A}"/>
              </a:ext>
            </a:extLst>
          </p:cNvPr>
          <p:cNvSpPr>
            <a:spLocks noGrp="1"/>
          </p:cNvSpPr>
          <p:nvPr>
            <p:ph type="dt" sz="half" idx="10"/>
          </p:nvPr>
        </p:nvSpPr>
        <p:spPr/>
        <p:txBody>
          <a:bodyPr/>
          <a:lstStyle/>
          <a:p>
            <a:fld id="{7CF0BCE0-945C-4FDF-95A1-2149B1FF5B83}" type="datetimeFigureOut">
              <a:rPr lang="en-US" smtClean="0"/>
              <a:t>12/14/2021</a:t>
            </a:fld>
            <a:endParaRPr lang="en-US"/>
          </a:p>
        </p:txBody>
      </p:sp>
      <p:sp>
        <p:nvSpPr>
          <p:cNvPr id="5" name="Footer Placeholder 4">
            <a:extLst>
              <a:ext uri="{FF2B5EF4-FFF2-40B4-BE49-F238E27FC236}">
                <a16:creationId xmlns:a16="http://schemas.microsoft.com/office/drawing/2014/main" xmlns=""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169813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xmlns=""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xmlns=""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xmlns=""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xmlns=""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xmlns=""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xmlns=""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Vertical Title 1">
            <a:extLst>
              <a:ext uri="{FF2B5EF4-FFF2-40B4-BE49-F238E27FC236}">
                <a16:creationId xmlns:a16="http://schemas.microsoft.com/office/drawing/2014/main" xmlns=""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99C884-5A98-4C01-BB89-098AC6966496}"/>
              </a:ext>
            </a:extLst>
          </p:cNvPr>
          <p:cNvSpPr>
            <a:spLocks noGrp="1"/>
          </p:cNvSpPr>
          <p:nvPr>
            <p:ph type="dt" sz="half" idx="10"/>
          </p:nvPr>
        </p:nvSpPr>
        <p:spPr/>
        <p:txBody>
          <a:bodyPr/>
          <a:lstStyle/>
          <a:p>
            <a:fld id="{7CF0BCE0-945C-4FDF-95A1-2149B1FF5B83}" type="datetimeFigureOut">
              <a:rPr lang="en-US" smtClean="0"/>
              <a:t>12/14/2021</a:t>
            </a:fld>
            <a:endParaRPr lang="en-US"/>
          </a:p>
        </p:txBody>
      </p:sp>
      <p:sp>
        <p:nvSpPr>
          <p:cNvPr id="5" name="Footer Placeholder 4">
            <a:extLst>
              <a:ext uri="{FF2B5EF4-FFF2-40B4-BE49-F238E27FC236}">
                <a16:creationId xmlns:a16="http://schemas.microsoft.com/office/drawing/2014/main" xmlns=""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203143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9AC299-62F9-E346-9372-BE6367FA6A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FF88D06-DC9E-DE42-8461-DA82A8F0B7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1A32408-FBD7-6E4A-A8B6-75F8CDACCF5F}"/>
              </a:ext>
            </a:extLst>
          </p:cNvPr>
          <p:cNvSpPr>
            <a:spLocks noGrp="1"/>
          </p:cNvSpPr>
          <p:nvPr>
            <p:ph type="dt" sz="half" idx="10"/>
          </p:nvPr>
        </p:nvSpPr>
        <p:spPr/>
        <p:txBody>
          <a:bodyPr/>
          <a:lstStyle/>
          <a:p>
            <a:fld id="{C2FCD09A-AD98-CA48-A108-D15140189E0B}" type="datetimeFigureOut">
              <a:rPr lang="en-US" smtClean="0"/>
              <a:t>12/14/2021</a:t>
            </a:fld>
            <a:endParaRPr lang="en-US"/>
          </a:p>
        </p:txBody>
      </p:sp>
      <p:sp>
        <p:nvSpPr>
          <p:cNvPr id="5" name="Footer Placeholder 4">
            <a:extLst>
              <a:ext uri="{FF2B5EF4-FFF2-40B4-BE49-F238E27FC236}">
                <a16:creationId xmlns:a16="http://schemas.microsoft.com/office/drawing/2014/main" xmlns="" id="{2048EF9D-5C1D-EA44-BE21-C8EB93BDD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1368B09-8B1A-D642-BF93-7A84496316DF}"/>
              </a:ext>
            </a:extLst>
          </p:cNvPr>
          <p:cNvSpPr>
            <a:spLocks noGrp="1"/>
          </p:cNvSpPr>
          <p:nvPr>
            <p:ph type="sldNum" sz="quarter" idx="12"/>
          </p:nvPr>
        </p:nvSpPr>
        <p:spPr/>
        <p:txBody>
          <a:bodyPr/>
          <a:lstStyle/>
          <a:p>
            <a:fld id="{C54A5CC7-D9E6-2542-8140-2BF61336DF5A}" type="slidenum">
              <a:rPr lang="en-US" smtClean="0"/>
              <a:t>‹#›</a:t>
            </a:fld>
            <a:endParaRPr lang="en-US"/>
          </a:p>
        </p:txBody>
      </p:sp>
    </p:spTree>
    <p:extLst>
      <p:ext uri="{BB962C8B-B14F-4D97-AF65-F5344CB8AC3E}">
        <p14:creationId xmlns:p14="http://schemas.microsoft.com/office/powerpoint/2010/main" val="379473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851C34-4066-A949-9633-06BF574513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2CB5A16-C44D-5F4E-9B8B-45FF77B2C9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9FB6CB5-740F-3543-B968-E4E79377F3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695F184-8B58-B74A-A452-37B3850643A3}"/>
              </a:ext>
            </a:extLst>
          </p:cNvPr>
          <p:cNvSpPr>
            <a:spLocks noGrp="1"/>
          </p:cNvSpPr>
          <p:nvPr>
            <p:ph type="dt" sz="half" idx="10"/>
          </p:nvPr>
        </p:nvSpPr>
        <p:spPr/>
        <p:txBody>
          <a:bodyPr/>
          <a:lstStyle/>
          <a:p>
            <a:fld id="{C2FCD09A-AD98-CA48-A108-D15140189E0B}" type="datetimeFigureOut">
              <a:rPr lang="en-US" smtClean="0"/>
              <a:t>12/14/2021</a:t>
            </a:fld>
            <a:endParaRPr lang="en-US"/>
          </a:p>
        </p:txBody>
      </p:sp>
      <p:sp>
        <p:nvSpPr>
          <p:cNvPr id="6" name="Footer Placeholder 5">
            <a:extLst>
              <a:ext uri="{FF2B5EF4-FFF2-40B4-BE49-F238E27FC236}">
                <a16:creationId xmlns:a16="http://schemas.microsoft.com/office/drawing/2014/main" xmlns="" id="{80D50863-89F6-5747-910E-0C970C5BBE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820C5D7-B5C5-1D49-B998-C5AB21455E74}"/>
              </a:ext>
            </a:extLst>
          </p:cNvPr>
          <p:cNvSpPr>
            <a:spLocks noGrp="1"/>
          </p:cNvSpPr>
          <p:nvPr>
            <p:ph type="sldNum" sz="quarter" idx="12"/>
          </p:nvPr>
        </p:nvSpPr>
        <p:spPr/>
        <p:txBody>
          <a:bodyPr/>
          <a:lstStyle/>
          <a:p>
            <a:fld id="{C54A5CC7-D9E6-2542-8140-2BF61336DF5A}" type="slidenum">
              <a:rPr lang="en-US" smtClean="0"/>
              <a:t>‹#›</a:t>
            </a:fld>
            <a:endParaRPr lang="en-US"/>
          </a:p>
        </p:txBody>
      </p:sp>
    </p:spTree>
    <p:extLst>
      <p:ext uri="{BB962C8B-B14F-4D97-AF65-F5344CB8AC3E}">
        <p14:creationId xmlns:p14="http://schemas.microsoft.com/office/powerpoint/2010/main" val="454951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30E022-DCC7-0847-9D29-B969828553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FB16D32-37E4-F643-B4A5-5EB21D7D4B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8DE5589-1560-0B4B-98C7-AB859EB365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B882492-5AC6-564F-84AD-98DF1E5119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ADDD9DD-CC33-9A4C-B6BE-0686770DF9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A932BED-BEED-F344-AD70-8C60F5A6EE54}"/>
              </a:ext>
            </a:extLst>
          </p:cNvPr>
          <p:cNvSpPr>
            <a:spLocks noGrp="1"/>
          </p:cNvSpPr>
          <p:nvPr>
            <p:ph type="dt" sz="half" idx="10"/>
          </p:nvPr>
        </p:nvSpPr>
        <p:spPr/>
        <p:txBody>
          <a:bodyPr/>
          <a:lstStyle/>
          <a:p>
            <a:fld id="{C2FCD09A-AD98-CA48-A108-D15140189E0B}" type="datetimeFigureOut">
              <a:rPr lang="en-US" smtClean="0"/>
              <a:t>12/14/2021</a:t>
            </a:fld>
            <a:endParaRPr lang="en-US"/>
          </a:p>
        </p:txBody>
      </p:sp>
      <p:sp>
        <p:nvSpPr>
          <p:cNvPr id="8" name="Footer Placeholder 7">
            <a:extLst>
              <a:ext uri="{FF2B5EF4-FFF2-40B4-BE49-F238E27FC236}">
                <a16:creationId xmlns:a16="http://schemas.microsoft.com/office/drawing/2014/main" xmlns="" id="{052E1401-EC2B-474D-AA55-3287D453C9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96ED316-8B6D-664E-BF79-7BD3AC47A21C}"/>
              </a:ext>
            </a:extLst>
          </p:cNvPr>
          <p:cNvSpPr>
            <a:spLocks noGrp="1"/>
          </p:cNvSpPr>
          <p:nvPr>
            <p:ph type="sldNum" sz="quarter" idx="12"/>
          </p:nvPr>
        </p:nvSpPr>
        <p:spPr/>
        <p:txBody>
          <a:bodyPr/>
          <a:lstStyle/>
          <a:p>
            <a:fld id="{C54A5CC7-D9E6-2542-8140-2BF61336DF5A}" type="slidenum">
              <a:rPr lang="en-US" smtClean="0"/>
              <a:t>‹#›</a:t>
            </a:fld>
            <a:endParaRPr lang="en-US"/>
          </a:p>
        </p:txBody>
      </p:sp>
    </p:spTree>
    <p:extLst>
      <p:ext uri="{BB962C8B-B14F-4D97-AF65-F5344CB8AC3E}">
        <p14:creationId xmlns:p14="http://schemas.microsoft.com/office/powerpoint/2010/main" val="1539363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E50B66-6649-BE47-9C9D-23F7D9AD83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97459FA-CC73-6643-AD20-BFA6744F2357}"/>
              </a:ext>
            </a:extLst>
          </p:cNvPr>
          <p:cNvSpPr>
            <a:spLocks noGrp="1"/>
          </p:cNvSpPr>
          <p:nvPr>
            <p:ph type="dt" sz="half" idx="10"/>
          </p:nvPr>
        </p:nvSpPr>
        <p:spPr/>
        <p:txBody>
          <a:bodyPr/>
          <a:lstStyle/>
          <a:p>
            <a:fld id="{C2FCD09A-AD98-CA48-A108-D15140189E0B}" type="datetimeFigureOut">
              <a:rPr lang="en-US" smtClean="0"/>
              <a:t>12/14/2021</a:t>
            </a:fld>
            <a:endParaRPr lang="en-US"/>
          </a:p>
        </p:txBody>
      </p:sp>
      <p:sp>
        <p:nvSpPr>
          <p:cNvPr id="4" name="Footer Placeholder 3">
            <a:extLst>
              <a:ext uri="{FF2B5EF4-FFF2-40B4-BE49-F238E27FC236}">
                <a16:creationId xmlns:a16="http://schemas.microsoft.com/office/drawing/2014/main" xmlns="" id="{27FD7974-8C5F-C44E-9C8E-FAF4D9C5F0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F59B8A8-F63D-6745-9E5C-FA9DD037254B}"/>
              </a:ext>
            </a:extLst>
          </p:cNvPr>
          <p:cNvSpPr>
            <a:spLocks noGrp="1"/>
          </p:cNvSpPr>
          <p:nvPr>
            <p:ph type="sldNum" sz="quarter" idx="12"/>
          </p:nvPr>
        </p:nvSpPr>
        <p:spPr/>
        <p:txBody>
          <a:bodyPr/>
          <a:lstStyle/>
          <a:p>
            <a:fld id="{C54A5CC7-D9E6-2542-8140-2BF61336DF5A}" type="slidenum">
              <a:rPr lang="en-US" smtClean="0"/>
              <a:t>‹#›</a:t>
            </a:fld>
            <a:endParaRPr lang="en-US"/>
          </a:p>
        </p:txBody>
      </p:sp>
    </p:spTree>
    <p:extLst>
      <p:ext uri="{BB962C8B-B14F-4D97-AF65-F5344CB8AC3E}">
        <p14:creationId xmlns:p14="http://schemas.microsoft.com/office/powerpoint/2010/main" val="2211681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CBFA26A-2A9B-E64E-A467-08864E96D3B1}"/>
              </a:ext>
            </a:extLst>
          </p:cNvPr>
          <p:cNvSpPr>
            <a:spLocks noGrp="1"/>
          </p:cNvSpPr>
          <p:nvPr>
            <p:ph type="dt" sz="half" idx="10"/>
          </p:nvPr>
        </p:nvSpPr>
        <p:spPr/>
        <p:txBody>
          <a:bodyPr/>
          <a:lstStyle/>
          <a:p>
            <a:fld id="{C2FCD09A-AD98-CA48-A108-D15140189E0B}" type="datetimeFigureOut">
              <a:rPr lang="en-US" smtClean="0"/>
              <a:t>12/14/2021</a:t>
            </a:fld>
            <a:endParaRPr lang="en-US"/>
          </a:p>
        </p:txBody>
      </p:sp>
      <p:sp>
        <p:nvSpPr>
          <p:cNvPr id="3" name="Footer Placeholder 2">
            <a:extLst>
              <a:ext uri="{FF2B5EF4-FFF2-40B4-BE49-F238E27FC236}">
                <a16:creationId xmlns:a16="http://schemas.microsoft.com/office/drawing/2014/main" xmlns="" id="{D8867844-DAAD-4147-AFFA-D5C4226B9E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DCEDC9F-D586-1742-BFA7-DAA1C7263580}"/>
              </a:ext>
            </a:extLst>
          </p:cNvPr>
          <p:cNvSpPr>
            <a:spLocks noGrp="1"/>
          </p:cNvSpPr>
          <p:nvPr>
            <p:ph type="sldNum" sz="quarter" idx="12"/>
          </p:nvPr>
        </p:nvSpPr>
        <p:spPr/>
        <p:txBody>
          <a:bodyPr/>
          <a:lstStyle/>
          <a:p>
            <a:fld id="{C54A5CC7-D9E6-2542-8140-2BF61336DF5A}" type="slidenum">
              <a:rPr lang="en-US" smtClean="0"/>
              <a:t>‹#›</a:t>
            </a:fld>
            <a:endParaRPr lang="en-US"/>
          </a:p>
        </p:txBody>
      </p:sp>
    </p:spTree>
    <p:extLst>
      <p:ext uri="{BB962C8B-B14F-4D97-AF65-F5344CB8AC3E}">
        <p14:creationId xmlns:p14="http://schemas.microsoft.com/office/powerpoint/2010/main" val="3517570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DDA502-6608-D246-94D5-58E862FE17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B9A625D-7B8B-1242-AAC6-D9E677D911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52A0001-F629-0340-9DD3-11FB4B30A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2017F59-315F-004D-9DAF-94ADA75E3014}"/>
              </a:ext>
            </a:extLst>
          </p:cNvPr>
          <p:cNvSpPr>
            <a:spLocks noGrp="1"/>
          </p:cNvSpPr>
          <p:nvPr>
            <p:ph type="dt" sz="half" idx="10"/>
          </p:nvPr>
        </p:nvSpPr>
        <p:spPr/>
        <p:txBody>
          <a:bodyPr/>
          <a:lstStyle/>
          <a:p>
            <a:fld id="{C2FCD09A-AD98-CA48-A108-D15140189E0B}" type="datetimeFigureOut">
              <a:rPr lang="en-US" smtClean="0"/>
              <a:t>12/14/2021</a:t>
            </a:fld>
            <a:endParaRPr lang="en-US"/>
          </a:p>
        </p:txBody>
      </p:sp>
      <p:sp>
        <p:nvSpPr>
          <p:cNvPr id="6" name="Footer Placeholder 5">
            <a:extLst>
              <a:ext uri="{FF2B5EF4-FFF2-40B4-BE49-F238E27FC236}">
                <a16:creationId xmlns:a16="http://schemas.microsoft.com/office/drawing/2014/main" xmlns="" id="{0DBF2A3F-F6F9-8C43-9F12-BC7DC58429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5908A04-99B9-AC4A-B8C1-E04032C2A33A}"/>
              </a:ext>
            </a:extLst>
          </p:cNvPr>
          <p:cNvSpPr>
            <a:spLocks noGrp="1"/>
          </p:cNvSpPr>
          <p:nvPr>
            <p:ph type="sldNum" sz="quarter" idx="12"/>
          </p:nvPr>
        </p:nvSpPr>
        <p:spPr/>
        <p:txBody>
          <a:bodyPr/>
          <a:lstStyle/>
          <a:p>
            <a:fld id="{C54A5CC7-D9E6-2542-8140-2BF61336DF5A}" type="slidenum">
              <a:rPr lang="en-US" smtClean="0"/>
              <a:t>‹#›</a:t>
            </a:fld>
            <a:endParaRPr lang="en-US"/>
          </a:p>
        </p:txBody>
      </p:sp>
    </p:spTree>
    <p:extLst>
      <p:ext uri="{BB962C8B-B14F-4D97-AF65-F5344CB8AC3E}">
        <p14:creationId xmlns:p14="http://schemas.microsoft.com/office/powerpoint/2010/main" val="340111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CD3286-BB8E-1D47-B61F-B0DB31400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AD8BB08-F02A-4343-85D6-21A03CE7D9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99DF00B-8E79-7740-A536-DFF3DE1FF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A5FF31A-4E2F-6E45-8FAF-E6F1EF213FAD}"/>
              </a:ext>
            </a:extLst>
          </p:cNvPr>
          <p:cNvSpPr>
            <a:spLocks noGrp="1"/>
          </p:cNvSpPr>
          <p:nvPr>
            <p:ph type="dt" sz="half" idx="10"/>
          </p:nvPr>
        </p:nvSpPr>
        <p:spPr/>
        <p:txBody>
          <a:bodyPr/>
          <a:lstStyle/>
          <a:p>
            <a:fld id="{C2FCD09A-AD98-CA48-A108-D15140189E0B}" type="datetimeFigureOut">
              <a:rPr lang="en-US" smtClean="0"/>
              <a:t>12/14/2021</a:t>
            </a:fld>
            <a:endParaRPr lang="en-US"/>
          </a:p>
        </p:txBody>
      </p:sp>
      <p:sp>
        <p:nvSpPr>
          <p:cNvPr id="6" name="Footer Placeholder 5">
            <a:extLst>
              <a:ext uri="{FF2B5EF4-FFF2-40B4-BE49-F238E27FC236}">
                <a16:creationId xmlns:a16="http://schemas.microsoft.com/office/drawing/2014/main" xmlns="" id="{0F179A50-1395-DF40-82F2-FB2576CA0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DCE11CA-920A-E743-8585-284C4685E095}"/>
              </a:ext>
            </a:extLst>
          </p:cNvPr>
          <p:cNvSpPr>
            <a:spLocks noGrp="1"/>
          </p:cNvSpPr>
          <p:nvPr>
            <p:ph type="sldNum" sz="quarter" idx="12"/>
          </p:nvPr>
        </p:nvSpPr>
        <p:spPr/>
        <p:txBody>
          <a:bodyPr/>
          <a:lstStyle/>
          <a:p>
            <a:fld id="{C54A5CC7-D9E6-2542-8140-2BF61336DF5A}" type="slidenum">
              <a:rPr lang="en-US" smtClean="0"/>
              <a:t>‹#›</a:t>
            </a:fld>
            <a:endParaRPr lang="en-US"/>
          </a:p>
        </p:txBody>
      </p:sp>
    </p:spTree>
    <p:extLst>
      <p:ext uri="{BB962C8B-B14F-4D97-AF65-F5344CB8AC3E}">
        <p14:creationId xmlns:p14="http://schemas.microsoft.com/office/powerpoint/2010/main" val="2579343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388ACBE-072E-D640-80A0-8383BE3F3A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C005BAB-7A9F-6944-B1EA-60F464038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881706-A025-3B4B-9CA6-28312F67F8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FCD09A-AD98-CA48-A108-D15140189E0B}" type="datetimeFigureOut">
              <a:rPr lang="en-US" smtClean="0"/>
              <a:t>12/14/2021</a:t>
            </a:fld>
            <a:endParaRPr lang="en-US"/>
          </a:p>
        </p:txBody>
      </p:sp>
      <p:sp>
        <p:nvSpPr>
          <p:cNvPr id="5" name="Footer Placeholder 4">
            <a:extLst>
              <a:ext uri="{FF2B5EF4-FFF2-40B4-BE49-F238E27FC236}">
                <a16:creationId xmlns:a16="http://schemas.microsoft.com/office/drawing/2014/main" xmlns="" id="{FE340FD5-AEE8-094B-ABD4-B26BF75FF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69AF0E5-3D84-1544-AC31-019A566E80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4A5CC7-D9E6-2542-8140-2BF61336DF5A}" type="slidenum">
              <a:rPr lang="en-US" smtClean="0"/>
              <a:t>‹#›</a:t>
            </a:fld>
            <a:endParaRPr lang="en-US"/>
          </a:p>
        </p:txBody>
      </p:sp>
    </p:spTree>
    <p:extLst>
      <p:ext uri="{BB962C8B-B14F-4D97-AF65-F5344CB8AC3E}">
        <p14:creationId xmlns:p14="http://schemas.microsoft.com/office/powerpoint/2010/main" val="880468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1749C77-AA3A-4DA0-9E20-32FCD2B8BD5F}"/>
              </a:ext>
            </a:extLst>
          </p:cNvPr>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798DC81A-9B5E-4A92-AA7B-3D750F95F434}"/>
              </a:ext>
            </a:extLst>
          </p:cNvPr>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xmlns="" id="{604B8083-48FB-4D6A-B77A-262FE3E23D6C}"/>
              </a:ext>
            </a:extLst>
          </p:cNvPr>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dirty="0"/>
          </a:p>
        </p:txBody>
      </p:sp>
      <p:sp>
        <p:nvSpPr>
          <p:cNvPr id="4" name="Date Placeholder 3">
            <a:extLst>
              <a:ext uri="{FF2B5EF4-FFF2-40B4-BE49-F238E27FC236}">
                <a16:creationId xmlns:a16="http://schemas.microsoft.com/office/drawing/2014/main" xmlns="" id="{41EDA5BD-F7C8-4883-81D1-EF1F6F00EF72}"/>
              </a:ext>
            </a:extLst>
          </p:cNvPr>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7CF0BCE0-945C-4FDF-95A1-2149B1FF5B83}" type="datetimeFigureOut">
              <a:rPr lang="en-US" smtClean="0"/>
              <a:pPr algn="r"/>
              <a:t>12/14/2021</a:t>
            </a:fld>
            <a:endParaRPr lang="en-US" dirty="0"/>
          </a:p>
        </p:txBody>
      </p:sp>
      <p:sp>
        <p:nvSpPr>
          <p:cNvPr id="6" name="Slide Number Placeholder 5">
            <a:extLst>
              <a:ext uri="{FF2B5EF4-FFF2-40B4-BE49-F238E27FC236}">
                <a16:creationId xmlns:a16="http://schemas.microsoft.com/office/drawing/2014/main" xmlns="" id="{AB48FEDB-2614-400B-9C19-0F4D448D98AB}"/>
              </a:ext>
            </a:extLst>
          </p:cNvPr>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252711264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xmlns="" id="{7C1DA533-530C-4282-B665-55E81DB3C0A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90" r="1" b="1"/>
          <a:stretch/>
        </p:blipFill>
        <p:spPr>
          <a:xfrm>
            <a:off x="-688" y="-4"/>
            <a:ext cx="12192687" cy="6858000"/>
          </a:xfrm>
          <a:prstGeom prst="rect">
            <a:avLst/>
          </a:prstGeom>
        </p:spPr>
      </p:pic>
      <p:sp>
        <p:nvSpPr>
          <p:cNvPr id="9" name="Freeform: Shape 8">
            <a:extLst>
              <a:ext uri="{FF2B5EF4-FFF2-40B4-BE49-F238E27FC236}">
                <a16:creationId xmlns:a16="http://schemas.microsoft.com/office/drawing/2014/main" xmlns="" id="{EB95B01E-5851-431E-863B-0FAC656695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25125" y="3600"/>
            <a:ext cx="7266875" cy="6854400"/>
          </a:xfrm>
          <a:custGeom>
            <a:avLst/>
            <a:gdLst>
              <a:gd name="connsiteX0" fmla="*/ 3839675 w 7266875"/>
              <a:gd name="connsiteY0" fmla="*/ 0 h 6854400"/>
              <a:gd name="connsiteX1" fmla="*/ 7266875 w 7266875"/>
              <a:gd name="connsiteY1" fmla="*/ 3427200 h 6854400"/>
              <a:gd name="connsiteX2" fmla="*/ 3839675 w 7266875"/>
              <a:gd name="connsiteY2" fmla="*/ 6854400 h 6854400"/>
              <a:gd name="connsiteX3" fmla="*/ 3489264 w 7266875"/>
              <a:gd name="connsiteY3" fmla="*/ 6836706 h 6854400"/>
              <a:gd name="connsiteX4" fmla="*/ 3327588 w 7266875"/>
              <a:gd name="connsiteY4" fmla="*/ 6816161 h 6854400"/>
              <a:gd name="connsiteX5" fmla="*/ 3174464 w 7266875"/>
              <a:gd name="connsiteY5" fmla="*/ 6839531 h 6854400"/>
              <a:gd name="connsiteX6" fmla="*/ 2880000 w 7266875"/>
              <a:gd name="connsiteY6" fmla="*/ 6854400 h 6854400"/>
              <a:gd name="connsiteX7" fmla="*/ 0 w 7266875"/>
              <a:gd name="connsiteY7" fmla="*/ 3974400 h 6854400"/>
              <a:gd name="connsiteX8" fmla="*/ 226325 w 7266875"/>
              <a:gd name="connsiteY8" fmla="*/ 2853374 h 6854400"/>
              <a:gd name="connsiteX9" fmla="*/ 258015 w 7266875"/>
              <a:gd name="connsiteY9" fmla="*/ 2787590 h 6854400"/>
              <a:gd name="connsiteX10" fmla="*/ 224445 w 7266875"/>
              <a:gd name="connsiteY10" fmla="*/ 2657030 h 6854400"/>
              <a:gd name="connsiteX11" fmla="*/ 180561 w 7266875"/>
              <a:gd name="connsiteY11" fmla="*/ 2221714 h 6854400"/>
              <a:gd name="connsiteX12" fmla="*/ 2340561 w 7266875"/>
              <a:gd name="connsiteY12" fmla="*/ 61714 h 6854400"/>
              <a:gd name="connsiteX13" fmla="*/ 2828370 w 7266875"/>
              <a:gd name="connsiteY13" fmla="*/ 117025 h 6854400"/>
              <a:gd name="connsiteX14" fmla="*/ 2891183 w 7266875"/>
              <a:gd name="connsiteY14" fmla="*/ 134017 h 6854400"/>
              <a:gd name="connsiteX15" fmla="*/ 2983165 w 7266875"/>
              <a:gd name="connsiteY15" fmla="*/ 107897 h 6854400"/>
              <a:gd name="connsiteX16" fmla="*/ 3839675 w 7266875"/>
              <a:gd name="connsiteY16" fmla="*/ 0 h 68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66875" h="6854400">
                <a:moveTo>
                  <a:pt x="3839675" y="0"/>
                </a:moveTo>
                <a:cubicBezTo>
                  <a:pt x="5732465" y="0"/>
                  <a:pt x="7266875" y="1534410"/>
                  <a:pt x="7266875" y="3427200"/>
                </a:cubicBezTo>
                <a:cubicBezTo>
                  <a:pt x="7266875" y="5319990"/>
                  <a:pt x="5732465" y="6854400"/>
                  <a:pt x="3839675" y="6854400"/>
                </a:cubicBezTo>
                <a:cubicBezTo>
                  <a:pt x="3721376" y="6854400"/>
                  <a:pt x="3604476" y="6848406"/>
                  <a:pt x="3489264" y="6836706"/>
                </a:cubicBezTo>
                <a:lnTo>
                  <a:pt x="3327588" y="6816161"/>
                </a:lnTo>
                <a:lnTo>
                  <a:pt x="3174464" y="6839531"/>
                </a:lnTo>
                <a:cubicBezTo>
                  <a:pt x="3077646" y="6849363"/>
                  <a:pt x="2979412" y="6854400"/>
                  <a:pt x="2880000" y="6854400"/>
                </a:cubicBezTo>
                <a:cubicBezTo>
                  <a:pt x="1289420" y="6854400"/>
                  <a:pt x="0" y="5564980"/>
                  <a:pt x="0" y="3974400"/>
                </a:cubicBezTo>
                <a:cubicBezTo>
                  <a:pt x="0" y="3576755"/>
                  <a:pt x="80589" y="3197933"/>
                  <a:pt x="226325" y="2853374"/>
                </a:cubicBezTo>
                <a:lnTo>
                  <a:pt x="258015" y="2787590"/>
                </a:lnTo>
                <a:lnTo>
                  <a:pt x="224445" y="2657030"/>
                </a:lnTo>
                <a:cubicBezTo>
                  <a:pt x="195672" y="2516419"/>
                  <a:pt x="180561" y="2370831"/>
                  <a:pt x="180561" y="2221714"/>
                </a:cubicBezTo>
                <a:cubicBezTo>
                  <a:pt x="180561" y="1028779"/>
                  <a:pt x="1147626" y="61714"/>
                  <a:pt x="2340561" y="61714"/>
                </a:cubicBezTo>
                <a:cubicBezTo>
                  <a:pt x="2508318" y="61714"/>
                  <a:pt x="2671608" y="80838"/>
                  <a:pt x="2828370" y="117025"/>
                </a:cubicBezTo>
                <a:lnTo>
                  <a:pt x="2891183" y="134017"/>
                </a:lnTo>
                <a:lnTo>
                  <a:pt x="2983165" y="107897"/>
                </a:lnTo>
                <a:cubicBezTo>
                  <a:pt x="3256928" y="37461"/>
                  <a:pt x="3543927" y="0"/>
                  <a:pt x="3839675" y="0"/>
                </a:cubicBezTo>
                <a:close/>
              </a:path>
            </a:pathLst>
          </a:custGeom>
          <a:solidFill>
            <a:schemeClr val="bg2">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11" name="Group 10">
            <a:extLst>
              <a:ext uri="{FF2B5EF4-FFF2-40B4-BE49-F238E27FC236}">
                <a16:creationId xmlns:a16="http://schemas.microsoft.com/office/drawing/2014/main" xmlns="" id="{5F17E415-B31D-479C-85EC-3974EB6DEDB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925125" y="-8"/>
            <a:ext cx="7266875" cy="6854400"/>
            <a:chOff x="4925125" y="3600"/>
            <a:chExt cx="7266875" cy="6854400"/>
          </a:xfrm>
        </p:grpSpPr>
        <p:sp>
          <p:nvSpPr>
            <p:cNvPr id="12" name="Oval 11">
              <a:extLst>
                <a:ext uri="{FF2B5EF4-FFF2-40B4-BE49-F238E27FC236}">
                  <a16:creationId xmlns:a16="http://schemas.microsoft.com/office/drawing/2014/main" xmlns="" id="{10DD1D5F-3B52-4010-9875-7B2C81481D08}"/>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3" name="Oval 12">
              <a:extLst>
                <a:ext uri="{FF2B5EF4-FFF2-40B4-BE49-F238E27FC236}">
                  <a16:creationId xmlns:a16="http://schemas.microsoft.com/office/drawing/2014/main" xmlns="" id="{19A5E776-A0B7-4721-A7C0-6297BF15ADA3}"/>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4" name="Oval 13">
              <a:extLst>
                <a:ext uri="{FF2B5EF4-FFF2-40B4-BE49-F238E27FC236}">
                  <a16:creationId xmlns:a16="http://schemas.microsoft.com/office/drawing/2014/main" xmlns="" id="{B627A0E1-E162-49A8-AD35-2102FE5DA0E7}"/>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grpSp>
      <p:sp>
        <p:nvSpPr>
          <p:cNvPr id="2" name="Title 1">
            <a:extLst>
              <a:ext uri="{FF2B5EF4-FFF2-40B4-BE49-F238E27FC236}">
                <a16:creationId xmlns:a16="http://schemas.microsoft.com/office/drawing/2014/main" xmlns="" id="{78FFAE4A-F726-1244-B8DD-A43A838ABD8C}"/>
              </a:ext>
            </a:extLst>
          </p:cNvPr>
          <p:cNvSpPr>
            <a:spLocks noGrp="1"/>
          </p:cNvSpPr>
          <p:nvPr>
            <p:ph type="ctrTitle"/>
          </p:nvPr>
        </p:nvSpPr>
        <p:spPr>
          <a:xfrm>
            <a:off x="5317790" y="545125"/>
            <a:ext cx="5473700" cy="3352967"/>
          </a:xfrm>
        </p:spPr>
        <p:txBody>
          <a:bodyPr>
            <a:normAutofit/>
          </a:bodyPr>
          <a:lstStyle/>
          <a:p>
            <a:pPr algn="ctr"/>
            <a:r>
              <a:rPr lang="en-US" sz="7200" dirty="0">
                <a:solidFill>
                  <a:srgbClr val="FFFFFF"/>
                </a:solidFill>
                <a:effectLst>
                  <a:outerShdw blurRad="38100" dist="38100" dir="2700000" algn="tl">
                    <a:srgbClr val="000000">
                      <a:alpha val="43137"/>
                    </a:srgbClr>
                  </a:outerShdw>
                </a:effectLst>
                <a:latin typeface="Century Gothic" panose="020B0502020202020204" pitchFamily="34" charset="0"/>
              </a:rPr>
              <a:t>Ecclesiastes</a:t>
            </a:r>
          </a:p>
        </p:txBody>
      </p:sp>
      <p:sp>
        <p:nvSpPr>
          <p:cNvPr id="3" name="Subtitle 2">
            <a:extLst>
              <a:ext uri="{FF2B5EF4-FFF2-40B4-BE49-F238E27FC236}">
                <a16:creationId xmlns:a16="http://schemas.microsoft.com/office/drawing/2014/main" xmlns="" id="{50600EDA-7186-204A-B175-441EBED354D8}"/>
              </a:ext>
            </a:extLst>
          </p:cNvPr>
          <p:cNvSpPr>
            <a:spLocks noGrp="1"/>
          </p:cNvSpPr>
          <p:nvPr>
            <p:ph type="subTitle" idx="1"/>
          </p:nvPr>
        </p:nvSpPr>
        <p:spPr>
          <a:xfrm>
            <a:off x="6272671" y="4054274"/>
            <a:ext cx="3563938" cy="1282901"/>
          </a:xfrm>
        </p:spPr>
        <p:txBody>
          <a:bodyPr>
            <a:normAutofit/>
          </a:bodyPr>
          <a:lstStyle/>
          <a:p>
            <a:pPr lvl="0" algn="ctr">
              <a:lnSpc>
                <a:spcPct val="100000"/>
              </a:lnSpc>
              <a:spcBef>
                <a:spcPts val="0"/>
              </a:spcBef>
              <a:defRPr/>
            </a:pPr>
            <a:r>
              <a:rPr lang="en-US" sz="3200" cap="none" spc="0" dirty="0">
                <a:solidFill>
                  <a:srgbClr val="FFFFFF"/>
                </a:solidFill>
                <a:effectLst>
                  <a:outerShdw blurRad="38100" dist="38100" dir="2700000" algn="tl">
                    <a:srgbClr val="000000">
                      <a:alpha val="43137"/>
                    </a:srgbClr>
                  </a:outerShdw>
                </a:effectLst>
                <a:latin typeface="Century Gothic" panose="020B0502020202020204" pitchFamily="34" charset="0"/>
              </a:rPr>
              <a:t>Chapter 3, 11,12</a:t>
            </a:r>
          </a:p>
        </p:txBody>
      </p:sp>
    </p:spTree>
    <p:extLst>
      <p:ext uri="{BB962C8B-B14F-4D97-AF65-F5344CB8AC3E}">
        <p14:creationId xmlns:p14="http://schemas.microsoft.com/office/powerpoint/2010/main" val="120819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5-6. A time to throw away stones, and a time to gather stones; </a:t>
            </a:r>
            <a:r>
              <a:rPr kumimoji="0" lang="en-US" sz="4400" b="0"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mn-ea"/>
                <a:cs typeface="+mn-cs"/>
              </a:rPr>
              <a:t>a time to embrace, and a time to refrain from embracing; </a:t>
            </a:r>
            <a:r>
              <a:rPr kumimoji="0" lang="en-US" sz="4400" b="0" i="0" u="none" strike="noStrike" kern="1200" cap="none" spc="0" normalizeH="0" baseline="0" noProof="0" dirty="0">
                <a:ln>
                  <a:noFill/>
                </a:ln>
                <a:solidFill>
                  <a:srgbClr val="5E2AD8">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A time to search, and a time to give something up as lost; a time to keep, and a time to throw away;</a:t>
            </a:r>
          </a:p>
        </p:txBody>
      </p:sp>
    </p:spTree>
    <p:extLst>
      <p:ext uri="{BB962C8B-B14F-4D97-AF65-F5344CB8AC3E}">
        <p14:creationId xmlns:p14="http://schemas.microsoft.com/office/powerpoint/2010/main" val="420302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5-6. A time to throw away stones, and a time to gather stones; a time to embrace, and a time to refrain from embracing; </a:t>
            </a:r>
            <a:r>
              <a:rPr kumimoji="0" lang="en-US" sz="4400" b="0"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mn-ea"/>
                <a:cs typeface="+mn-cs"/>
              </a:rPr>
              <a:t>A time to search, and a time to give something up as lost; </a:t>
            </a:r>
            <a:r>
              <a:rPr kumimoji="0" lang="en-US" sz="4400" b="0" i="0" u="none" strike="noStrike" kern="1200" cap="none" spc="0" normalizeH="0" baseline="0" noProof="0" dirty="0">
                <a:ln>
                  <a:noFill/>
                </a:ln>
                <a:solidFill>
                  <a:srgbClr val="5E2AD8">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a time to keep, and a time to throw away;</a:t>
            </a:r>
          </a:p>
        </p:txBody>
      </p:sp>
    </p:spTree>
    <p:extLst>
      <p:ext uri="{BB962C8B-B14F-4D97-AF65-F5344CB8AC3E}">
        <p14:creationId xmlns:p14="http://schemas.microsoft.com/office/powerpoint/2010/main" val="425347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5-6. A time to throw away stones, and a time to gather stones; a time to embrace, and a time to refrain from embracing; A time to search, and a time to give something up as lost; </a:t>
            </a:r>
            <a:r>
              <a:rPr kumimoji="0" lang="en-US" sz="4400" b="0"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mn-ea"/>
                <a:cs typeface="+mn-cs"/>
              </a:rPr>
              <a:t>a time to keep, and a time to throw away;</a:t>
            </a:r>
          </a:p>
        </p:txBody>
      </p:sp>
    </p:spTree>
    <p:extLst>
      <p:ext uri="{BB962C8B-B14F-4D97-AF65-F5344CB8AC3E}">
        <p14:creationId xmlns:p14="http://schemas.microsoft.com/office/powerpoint/2010/main" val="385473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2800767"/>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7-8</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 A time to rip, and a time to sew;</a:t>
            </a:r>
            <a:r>
              <a:rPr lang="en-US" sz="4400" dirty="0">
                <a:solidFill>
                  <a:schemeClr val="accent2">
                    <a:lumMod val="75000"/>
                  </a:schemeClr>
                </a:solidFill>
                <a:effectLst>
                  <a:outerShdw blurRad="38100" dist="38100" dir="2700000" algn="tl">
                    <a:srgbClr val="000000">
                      <a:alpha val="43137"/>
                    </a:srgbClr>
                  </a:outerShdw>
                </a:effectLst>
                <a:latin typeface="Century Gothic" panose="020B0502020202020204" pitchFamily="34" charset="0"/>
              </a:rPr>
              <a:t> a time to keep silent, and a time to speak. A time to love, and a time to hate; a time for war, and a time for peace. </a:t>
            </a:r>
            <a:endParaRPr kumimoji="0" lang="en-US" sz="4400" b="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6051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7-8. A time to rip, and a time to sew;</a:t>
            </a:r>
            <a:r>
              <a:rPr kumimoji="0" lang="en-US" sz="4400" b="0" i="0" u="none" strike="noStrike" kern="1200" cap="none" spc="0" normalizeH="0" baseline="0" noProof="0" dirty="0">
                <a:ln>
                  <a:noFill/>
                </a:ln>
                <a:solidFill>
                  <a:srgbClr val="5E2AD8">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400" b="0"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mn-ea"/>
                <a:cs typeface="+mn-cs"/>
              </a:rPr>
              <a:t>a time to keep silent, and a time to speak.</a:t>
            </a:r>
            <a:r>
              <a:rPr kumimoji="0" lang="en-US" sz="4400" b="0" i="0" u="none" strike="noStrike" kern="1200" cap="none" spc="0" normalizeH="0" baseline="0" noProof="0" dirty="0">
                <a:ln>
                  <a:noFill/>
                </a:ln>
                <a:solidFill>
                  <a:srgbClr val="5E2AD8">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 time to love, and a time to hate; a time for war, and a time for peace. </a:t>
            </a:r>
          </a:p>
        </p:txBody>
      </p:sp>
      <p:sp>
        <p:nvSpPr>
          <p:cNvPr id="6" name="Rectangle 5">
            <a:extLst>
              <a:ext uri="{FF2B5EF4-FFF2-40B4-BE49-F238E27FC236}">
                <a16:creationId xmlns:a16="http://schemas.microsoft.com/office/drawing/2014/main" xmlns="" id="{3A9199BD-D4D7-2E4C-8FB1-D4A0E58FA564}"/>
              </a:ext>
            </a:extLst>
          </p:cNvPr>
          <p:cNvSpPr/>
          <p:nvPr/>
        </p:nvSpPr>
        <p:spPr>
          <a:xfrm>
            <a:off x="0" y="1749971"/>
            <a:ext cx="12192000" cy="3268596"/>
          </a:xfrm>
          <a:prstGeom prst="rect">
            <a:avLst/>
          </a:prstGeom>
          <a:solidFill>
            <a:schemeClr val="accent2"/>
          </a:solidFill>
          <a:ln>
            <a:noFill/>
          </a:ln>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0000"/>
              </a:lnSpc>
              <a:defRPr/>
            </a:pPr>
            <a:r>
              <a:rPr lang="en-US" sz="4800" spc="-150" dirty="0">
                <a:solidFill>
                  <a:srgbClr val="FFFFFF"/>
                </a:solidFill>
                <a:effectLst>
                  <a:outerShdw blurRad="38100" dist="38100" dir="2700000" algn="tl">
                    <a:srgbClr val="000000">
                      <a:alpha val="43137"/>
                    </a:srgbClr>
                  </a:outerShdw>
                </a:effectLst>
                <a:latin typeface="Century Gothic" panose="020B0502020202020204" pitchFamily="34" charset="0"/>
              </a:rPr>
              <a:t>(Prov. 26:4-5) Don’t answer the foolish arguments of fools, or you will become as foolish as they are. Be sure to answer the foolish arguments of fools, or they will become wise in their own estimation. </a:t>
            </a:r>
          </a:p>
        </p:txBody>
      </p:sp>
    </p:spTree>
    <p:extLst>
      <p:ext uri="{BB962C8B-B14F-4D97-AF65-F5344CB8AC3E}">
        <p14:creationId xmlns:p14="http://schemas.microsoft.com/office/powerpoint/2010/main" val="317452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7-8. A time to rip, and a time to sew;</a:t>
            </a:r>
            <a:r>
              <a:rPr kumimoji="0" lang="en-US" sz="4400" b="0" i="0" u="none" strike="noStrike" kern="1200" cap="none" spc="0" normalizeH="0" baseline="0" noProof="0" dirty="0">
                <a:ln>
                  <a:noFill/>
                </a:ln>
                <a:solidFill>
                  <a:srgbClr val="5E2AD8">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a time to keep silent, and a time to speak.</a:t>
            </a:r>
            <a:r>
              <a:rPr kumimoji="0" lang="en-US" sz="4400" b="0" i="0" u="none" strike="noStrike" kern="1200" cap="none" spc="0" normalizeH="0" baseline="0" noProof="0" dirty="0">
                <a:ln>
                  <a:noFill/>
                </a:ln>
                <a:solidFill>
                  <a:srgbClr val="5E2AD8">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400" b="0"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mn-ea"/>
                <a:cs typeface="+mn-cs"/>
              </a:rPr>
              <a:t>A time to love, and a time to hate; a time for war, and a time for peace. </a:t>
            </a:r>
          </a:p>
        </p:txBody>
      </p:sp>
    </p:spTree>
    <p:extLst>
      <p:ext uri="{BB962C8B-B14F-4D97-AF65-F5344CB8AC3E}">
        <p14:creationId xmlns:p14="http://schemas.microsoft.com/office/powerpoint/2010/main" val="385075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7-8. A time to rip, and a time to sew; a time to keep silent, and a time to speak. A time to love, and a time to hate; a time for war, and a time for peace. </a:t>
            </a:r>
          </a:p>
        </p:txBody>
      </p:sp>
      <p:sp>
        <p:nvSpPr>
          <p:cNvPr id="2" name="Rounded Rectangle 1">
            <a:extLst>
              <a:ext uri="{FF2B5EF4-FFF2-40B4-BE49-F238E27FC236}">
                <a16:creationId xmlns:a16="http://schemas.microsoft.com/office/drawing/2014/main" xmlns="" id="{77614BAB-3C14-5D4F-A697-00BA457D9C7F}"/>
              </a:ext>
            </a:extLst>
          </p:cNvPr>
          <p:cNvSpPr/>
          <p:nvPr/>
        </p:nvSpPr>
        <p:spPr>
          <a:xfrm>
            <a:off x="5044966" y="3263462"/>
            <a:ext cx="6574220" cy="1954924"/>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effectLst>
                  <a:outerShdw blurRad="38100" dist="38100" dir="2700000" algn="tl">
                    <a:srgbClr val="000000">
                      <a:alpha val="43137"/>
                    </a:srgbClr>
                  </a:outerShdw>
                </a:effectLst>
                <a:latin typeface="Century Gothic" panose="020B0502020202020204" pitchFamily="34" charset="0"/>
              </a:rPr>
              <a:t>14 pluses &amp; 14 minuses</a:t>
            </a:r>
          </a:p>
          <a:p>
            <a:pPr algn="ctr"/>
            <a:r>
              <a:rPr lang="en-US" sz="6600" b="1" dirty="0">
                <a:effectLst>
                  <a:outerShdw blurRad="38100" dist="38100" dir="2700000" algn="tl">
                    <a:srgbClr val="000000">
                      <a:alpha val="43137"/>
                    </a:srgbClr>
                  </a:outerShdw>
                </a:effectLst>
                <a:latin typeface="Century Gothic" panose="020B0502020202020204" pitchFamily="34" charset="0"/>
              </a:rPr>
              <a:t>= NOTHING! </a:t>
            </a:r>
          </a:p>
        </p:txBody>
      </p:sp>
    </p:spTree>
    <p:extLst>
      <p:ext uri="{BB962C8B-B14F-4D97-AF65-F5344CB8AC3E}">
        <p14:creationId xmlns:p14="http://schemas.microsoft.com/office/powerpoint/2010/main" val="305490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dissolve">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1446550"/>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9</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 What benefit can a worker gain from his toil?</a:t>
            </a:r>
            <a:endPar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0277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2123658"/>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10</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 I have observed the </a:t>
            </a:r>
            <a:r>
              <a:rPr lang="en-US" sz="4400" b="1" u="sng" dirty="0">
                <a:solidFill>
                  <a:srgbClr val="FFFFFF"/>
                </a:solidFill>
                <a:effectLst>
                  <a:outerShdw blurRad="38100" dist="38100" dir="2700000" algn="tl">
                    <a:srgbClr val="000000">
                      <a:alpha val="43137"/>
                    </a:srgbClr>
                  </a:outerShdw>
                </a:effectLst>
                <a:latin typeface="Century Gothic" panose="020B0502020202020204" pitchFamily="34" charset="0"/>
              </a:rPr>
              <a:t>burden</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 that God has given to people to keep them occupied. </a:t>
            </a:r>
            <a:endParaRPr kumimoji="0" lang="en-US" sz="44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9536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10. I have observed the </a:t>
            </a:r>
            <a:r>
              <a:rPr kumimoji="0" lang="en-US" sz="4400" i="0"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burden</a:t>
            </a: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 that God has given to people </a:t>
            </a:r>
            <a:r>
              <a:rPr kumimoji="0" lang="en-US" sz="4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to keep them occupied</a:t>
            </a: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42193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alpha val="50000"/>
          </a:schemeClr>
        </a:solidFill>
        <a:effectLst/>
      </p:bgPr>
    </p:bg>
    <p:spTree>
      <p:nvGrpSpPr>
        <p:cNvPr id="1" name=""/>
        <p:cNvGrpSpPr/>
        <p:nvPr/>
      </p:nvGrpSpPr>
      <p:grpSpPr>
        <a:xfrm>
          <a:off x="0" y="0"/>
          <a:ext cx="0" cy="0"/>
          <a:chOff x="0" y="0"/>
          <a:chExt cx="0" cy="0"/>
        </a:xfrm>
      </p:grpSpPr>
      <p:pic>
        <p:nvPicPr>
          <p:cNvPr id="3" name="Picture 2" descr="A close-up of a light bulb&#10;&#10;Description automatically generated with low confidence">
            <a:extLst>
              <a:ext uri="{FF2B5EF4-FFF2-40B4-BE49-F238E27FC236}">
                <a16:creationId xmlns:a16="http://schemas.microsoft.com/office/drawing/2014/main" xmlns="" id="{BDDA54FE-C8B9-8B48-AAC5-5B4B4196CC97}"/>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r="13433"/>
          <a:stretch/>
        </p:blipFill>
        <p:spPr>
          <a:xfrm>
            <a:off x="0" y="26012"/>
            <a:ext cx="12191999" cy="6831988"/>
          </a:xfrm>
          <a:prstGeom prst="rect">
            <a:avLst/>
          </a:prstGeom>
        </p:spPr>
      </p:pic>
      <p:sp>
        <p:nvSpPr>
          <p:cNvPr id="4" name="TextBox 3">
            <a:extLst>
              <a:ext uri="{FF2B5EF4-FFF2-40B4-BE49-F238E27FC236}">
                <a16:creationId xmlns:a16="http://schemas.microsoft.com/office/drawing/2014/main" xmlns="" id="{D455F534-A3B4-C04D-98EC-8A396C30B398}"/>
              </a:ext>
            </a:extLst>
          </p:cNvPr>
          <p:cNvSpPr txBox="1"/>
          <p:nvPr/>
        </p:nvSpPr>
        <p:spPr>
          <a:xfrm>
            <a:off x="0" y="-40251"/>
            <a:ext cx="12192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Time</a:t>
            </a:r>
          </a:p>
        </p:txBody>
      </p:sp>
      <p:sp>
        <p:nvSpPr>
          <p:cNvPr id="6" name="TextBox 5">
            <a:extLst>
              <a:ext uri="{FF2B5EF4-FFF2-40B4-BE49-F238E27FC236}">
                <a16:creationId xmlns:a16="http://schemas.microsoft.com/office/drawing/2014/main" xmlns="" id="{EC2AA57D-A732-9B41-96A1-CA70557ECB8B}"/>
              </a:ext>
            </a:extLst>
          </p:cNvPr>
          <p:cNvSpPr txBox="1"/>
          <p:nvPr/>
        </p:nvSpPr>
        <p:spPr>
          <a:xfrm>
            <a:off x="1" y="1108067"/>
            <a:ext cx="12192000" cy="5478423"/>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000" dirty="0">
                <a:solidFill>
                  <a:srgbClr val="FFFFFF"/>
                </a:solidFill>
                <a:effectLst>
                  <a:outerShdw blurRad="38100" dist="38100" dir="2700000" algn="tl">
                    <a:srgbClr val="000000">
                      <a:alpha val="43137"/>
                    </a:srgbClr>
                  </a:outerShdw>
                </a:effectLst>
                <a:latin typeface="Century Gothic" panose="020B0502020202020204" pitchFamily="34" charset="0"/>
              </a:rPr>
              <a:t>The passage of time is an inedibility.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Time</a:t>
            </a:r>
            <a:r>
              <a:rPr kumimoji="0" lang="en-US" sz="5000" b="0" i="0" u="none" strike="noStrike" kern="1200" cap="none" spc="0" normalizeH="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 does not comfort.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000" baseline="0" dirty="0">
                <a:solidFill>
                  <a:srgbClr val="FFFFFF"/>
                </a:solidFill>
                <a:effectLst>
                  <a:outerShdw blurRad="38100" dist="38100" dir="2700000" algn="tl">
                    <a:srgbClr val="000000">
                      <a:alpha val="43137"/>
                    </a:srgbClr>
                  </a:outerShdw>
                </a:effectLst>
                <a:latin typeface="Century Gothic" panose="020B0502020202020204" pitchFamily="34" charset="0"/>
              </a:rPr>
              <a:t>Time does not care.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000" b="0" i="0" u="none" strike="noStrike" kern="1200" cap="none" spc="0" normalizeH="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Time does not show favoritism.</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000" baseline="0" dirty="0">
                <a:solidFill>
                  <a:srgbClr val="FFFFFF"/>
                </a:solidFill>
                <a:effectLst>
                  <a:outerShdw blurRad="38100" dist="38100" dir="2700000" algn="tl">
                    <a:srgbClr val="000000">
                      <a:alpha val="43137"/>
                    </a:srgbClr>
                  </a:outerShdw>
                </a:effectLst>
                <a:latin typeface="Century Gothic" panose="020B0502020202020204" pitchFamily="34" charset="0"/>
              </a:rPr>
              <a:t>Time haunts</a:t>
            </a:r>
            <a:r>
              <a:rPr lang="en-US" sz="5000" dirty="0">
                <a:solidFill>
                  <a:srgbClr val="FFFFFF"/>
                </a:solidFill>
                <a:effectLst>
                  <a:outerShdw blurRad="38100" dist="38100" dir="2700000" algn="tl">
                    <a:srgbClr val="000000">
                      <a:alpha val="43137"/>
                    </a:srgbClr>
                  </a:outerShdw>
                </a:effectLst>
                <a:latin typeface="Century Gothic" panose="020B0502020202020204" pitchFamily="34" charset="0"/>
              </a:rPr>
              <a:t> us.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Time</a:t>
            </a:r>
            <a:r>
              <a:rPr kumimoji="0" lang="en-US" sz="5000" b="0" i="0" u="none" strike="noStrike" kern="1200" cap="none" spc="0" normalizeH="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 hunts us down, mercilessly.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000" noProof="0" dirty="0">
                <a:solidFill>
                  <a:srgbClr val="FFFFFF"/>
                </a:solidFill>
                <a:effectLst>
                  <a:outerShdw blurRad="38100" dist="38100" dir="2700000" algn="tl">
                    <a:srgbClr val="000000">
                      <a:alpha val="43137"/>
                    </a:srgbClr>
                  </a:outerShdw>
                </a:effectLst>
                <a:latin typeface="Century Gothic" panose="020B0502020202020204" pitchFamily="34" charset="0"/>
              </a:rPr>
              <a:t>Time works against all that lives.</a:t>
            </a:r>
            <a:endParaRPr kumimoji="0" lang="en-US" sz="5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50504893"/>
      </p:ext>
    </p:extLst>
  </p:cSld>
  <p:clrMapOvr>
    <a:masterClrMapping/>
  </p:clrMapOvr>
  <mc:AlternateContent xmlns:mc="http://schemas.openxmlformats.org/markup-compatibility/2006" xmlns:p14="http://schemas.microsoft.com/office/powerpoint/2010/main">
    <mc:Choice Requires="p14">
      <p:transition spd="slow" p14:dur="150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dissolve">
                                      <p:cBhvr>
                                        <p:cTn id="11" dur="500"/>
                                        <p:tgtEl>
                                          <p:spTgt spid="6">
                                            <p:txEl>
                                              <p:pRg st="0" end="0"/>
                                            </p:txEl>
                                          </p:spTgt>
                                        </p:tgtEl>
                                      </p:cBhvr>
                                    </p:animEffect>
                                  </p:childTnLst>
                                </p:cTn>
                              </p:par>
                            </p:childTnLst>
                          </p:cTn>
                        </p:par>
                        <p:par>
                          <p:cTn id="12" fill="hold">
                            <p:stCondLst>
                              <p:cond delay="500"/>
                            </p:stCondLst>
                            <p:childTnLst>
                              <p:par>
                                <p:cTn id="13" presetID="9" presetClass="entr" presetSubtype="0" fill="hold"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dissolve">
                                      <p:cBhvr>
                                        <p:cTn id="15" dur="2000"/>
                                        <p:tgtEl>
                                          <p:spTgt spid="6">
                                            <p:txEl>
                                              <p:pRg st="1" end="1"/>
                                            </p:txEl>
                                          </p:spTgt>
                                        </p:tgtEl>
                                      </p:cBhvr>
                                    </p:animEffect>
                                  </p:childTnLst>
                                </p:cTn>
                              </p:par>
                            </p:childTnLst>
                          </p:cTn>
                        </p:par>
                        <p:par>
                          <p:cTn id="16" fill="hold">
                            <p:stCondLst>
                              <p:cond delay="2500"/>
                            </p:stCondLst>
                            <p:childTnLst>
                              <p:par>
                                <p:cTn id="17" presetID="9"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dissolve">
                                      <p:cBhvr>
                                        <p:cTn id="19" dur="2000"/>
                                        <p:tgtEl>
                                          <p:spTgt spid="6">
                                            <p:txEl>
                                              <p:pRg st="2" end="2"/>
                                            </p:txEl>
                                          </p:spTgt>
                                        </p:tgtEl>
                                      </p:cBhvr>
                                    </p:animEffect>
                                  </p:childTnLst>
                                </p:cTn>
                              </p:par>
                            </p:childTnLst>
                          </p:cTn>
                        </p:par>
                        <p:par>
                          <p:cTn id="20" fill="hold">
                            <p:stCondLst>
                              <p:cond delay="4500"/>
                            </p:stCondLst>
                            <p:childTnLst>
                              <p:par>
                                <p:cTn id="21" presetID="9" presetClass="entr" presetSubtype="0" fill="hold" nodeType="after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dissolve">
                                      <p:cBhvr>
                                        <p:cTn id="23" dur="2000"/>
                                        <p:tgtEl>
                                          <p:spTgt spid="6">
                                            <p:txEl>
                                              <p:pRg st="3" end="3"/>
                                            </p:txEl>
                                          </p:spTgt>
                                        </p:tgtEl>
                                      </p:cBhvr>
                                    </p:animEffect>
                                  </p:childTnLst>
                                </p:cTn>
                              </p:par>
                            </p:childTnLst>
                          </p:cTn>
                        </p:par>
                        <p:par>
                          <p:cTn id="24" fill="hold">
                            <p:stCondLst>
                              <p:cond delay="6500"/>
                            </p:stCondLst>
                            <p:childTnLst>
                              <p:par>
                                <p:cTn id="25" presetID="9" presetClass="entr" presetSubtype="0" fill="hold"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dissolve">
                                      <p:cBhvr>
                                        <p:cTn id="27" dur="2000"/>
                                        <p:tgtEl>
                                          <p:spTgt spid="6">
                                            <p:txEl>
                                              <p:pRg st="4" end="4"/>
                                            </p:txEl>
                                          </p:spTgt>
                                        </p:tgtEl>
                                      </p:cBhvr>
                                    </p:animEffect>
                                  </p:childTnLst>
                                </p:cTn>
                              </p:par>
                            </p:childTnLst>
                          </p:cTn>
                        </p:par>
                        <p:par>
                          <p:cTn id="28" fill="hold">
                            <p:stCondLst>
                              <p:cond delay="8500"/>
                            </p:stCondLst>
                            <p:childTnLst>
                              <p:par>
                                <p:cTn id="29" presetID="9" presetClass="entr" presetSubtype="0" fill="hold" nodeType="after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dissolve">
                                      <p:cBhvr>
                                        <p:cTn id="31" dur="2000"/>
                                        <p:tgtEl>
                                          <p:spTgt spid="6">
                                            <p:txEl>
                                              <p:pRg st="5" end="5"/>
                                            </p:txEl>
                                          </p:spTgt>
                                        </p:tgtEl>
                                      </p:cBhvr>
                                    </p:animEffect>
                                  </p:childTnLst>
                                </p:cTn>
                              </p:par>
                            </p:childTnLst>
                          </p:cTn>
                        </p:par>
                        <p:par>
                          <p:cTn id="32" fill="hold">
                            <p:stCondLst>
                              <p:cond delay="10500"/>
                            </p:stCondLst>
                            <p:childTnLst>
                              <p:par>
                                <p:cTn id="33" presetID="9" presetClass="entr" presetSubtype="0" fill="hold" nodeType="after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dissolve">
                                      <p:cBhvr>
                                        <p:cTn id="35"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4154984"/>
          </a:xfrm>
          <a:prstGeom prst="rect">
            <a:avLst/>
          </a:prstGeom>
          <a:noFill/>
        </p:spPr>
        <p:txBody>
          <a:bodyPr wrap="square" rtlCol="0">
            <a:spAutoFit/>
          </a:bodyPr>
          <a:lstStyle/>
          <a:p>
            <a:r>
              <a:rPr kumimoji="0" lang="en-US" sz="4400" b="0"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mn-ea"/>
                <a:cs typeface="+mn-cs"/>
              </a:rPr>
              <a:t>11</a:t>
            </a:r>
            <a:r>
              <a:rPr lang="en-US" sz="4400" dirty="0">
                <a:effectLst>
                  <a:outerShdw blurRad="38100" dist="38100" dir="2700000" algn="tl">
                    <a:srgbClr val="000000">
                      <a:alpha val="43137"/>
                    </a:srgbClr>
                  </a:outerShdw>
                </a:effectLst>
                <a:latin typeface="Century Gothic" panose="020B0502020202020204" pitchFamily="34" charset="0"/>
              </a:rPr>
              <a:t>. Yet God has made everything appropriate for its own time. He has planted eternity in the human heart, but even so, people cannot see the whole scope of God’s work from beginning to end.</a:t>
            </a:r>
            <a:endParaRPr kumimoji="0" lang="en-US" sz="4400" b="0"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702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11. Yet God has made everything appropriate </a:t>
            </a:r>
            <a:r>
              <a:rPr kumimoji="0" lang="en-US" sz="4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for its own time</a:t>
            </a: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400" b="0" i="0" u="none" strike="noStrike" kern="1200" cap="none" spc="0" normalizeH="0" baseline="0" noProof="0" dirty="0">
                <a:ln>
                  <a:noFill/>
                </a:ln>
                <a:solidFill>
                  <a:srgbClr val="5E2AD8">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He has planted eternity in the human heart, but even so, people cannot see the whole scope of God’s work from beginning to end.</a:t>
            </a:r>
          </a:p>
        </p:txBody>
      </p:sp>
    </p:spTree>
    <p:extLst>
      <p:ext uri="{BB962C8B-B14F-4D97-AF65-F5344CB8AC3E}">
        <p14:creationId xmlns:p14="http://schemas.microsoft.com/office/powerpoint/2010/main" val="27639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4154984"/>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11. </a:t>
            </a:r>
            <a:r>
              <a:rPr kumimoji="0" lang="en-US" sz="4400" b="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Yet God has made everything </a:t>
            </a:r>
            <a:r>
              <a:rPr lang="en-US" sz="4400" dirty="0">
                <a:solidFill>
                  <a:schemeClr val="accent2">
                    <a:lumMod val="75000"/>
                  </a:schemeClr>
                </a:solidFill>
                <a:effectLst>
                  <a:outerShdw blurRad="38100" dist="38100" dir="2700000" algn="tl">
                    <a:srgbClr val="000000">
                      <a:alpha val="43137"/>
                    </a:srgbClr>
                  </a:outerShdw>
                </a:effectLst>
                <a:latin typeface="Century Gothic" panose="020B0502020202020204" pitchFamily="34" charset="0"/>
              </a:rPr>
              <a:t>appropriate </a:t>
            </a:r>
            <a:r>
              <a:rPr kumimoji="0" lang="en-US" sz="4400" b="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for its own time. </a:t>
            </a: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He has planted </a:t>
            </a:r>
            <a:r>
              <a:rPr kumimoji="0" lang="en-US" sz="4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eternity in the human heart</a:t>
            </a:r>
            <a:r>
              <a:rPr kumimoji="0" lang="en-US" sz="4400" b="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but even so, people cannot see the whole scope of God’s work from beginning to end.</a:t>
            </a:r>
          </a:p>
        </p:txBody>
      </p:sp>
      <p:sp>
        <p:nvSpPr>
          <p:cNvPr id="6" name="Rounded Rectangle 5">
            <a:extLst>
              <a:ext uri="{FF2B5EF4-FFF2-40B4-BE49-F238E27FC236}">
                <a16:creationId xmlns:a16="http://schemas.microsoft.com/office/drawing/2014/main" xmlns="" id="{49D8C496-D327-344F-B385-58D1693366EE}"/>
              </a:ext>
            </a:extLst>
          </p:cNvPr>
          <p:cNvSpPr/>
          <p:nvPr/>
        </p:nvSpPr>
        <p:spPr>
          <a:xfrm>
            <a:off x="2317898" y="2669872"/>
            <a:ext cx="8386888" cy="1518256"/>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400" b="1" dirty="0">
                <a:effectLst>
                  <a:outerShdw blurRad="38100" dist="38100" dir="2700000" algn="tl">
                    <a:srgbClr val="000000">
                      <a:alpha val="43137"/>
                    </a:srgbClr>
                  </a:outerShdw>
                </a:effectLst>
                <a:latin typeface="Century Gothic" panose="020B0502020202020204" pitchFamily="34" charset="0"/>
              </a:rPr>
              <a:t>We sense deep down, that something isn’t right…</a:t>
            </a:r>
          </a:p>
        </p:txBody>
      </p:sp>
    </p:spTree>
    <p:extLst>
      <p:ext uri="{BB962C8B-B14F-4D97-AF65-F5344CB8AC3E}">
        <p14:creationId xmlns:p14="http://schemas.microsoft.com/office/powerpoint/2010/main" val="228882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4154984"/>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11. </a:t>
            </a:r>
            <a:r>
              <a:rPr kumimoji="0" lang="en-US" sz="4400" b="0" i="0" u="none" strike="noStrike" kern="1200" cap="none" spc="0" normalizeH="0" baseline="0" noProof="0" dirty="0">
                <a:ln>
                  <a:noFill/>
                </a:ln>
                <a:solidFill>
                  <a:srgbClr val="5E2AD8">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Yet God has made everything </a:t>
            </a:r>
            <a:r>
              <a:rPr lang="en-US" sz="4400" dirty="0">
                <a:solidFill>
                  <a:srgbClr val="5E2AD8">
                    <a:lumMod val="75000"/>
                  </a:srgbClr>
                </a:solidFill>
                <a:effectLst>
                  <a:outerShdw blurRad="38100" dist="38100" dir="2700000" algn="tl">
                    <a:srgbClr val="000000">
                      <a:alpha val="43137"/>
                    </a:srgbClr>
                  </a:outerShdw>
                </a:effectLst>
                <a:latin typeface="Century Gothic" panose="020B0502020202020204" pitchFamily="34" charset="0"/>
              </a:rPr>
              <a:t>appropriate </a:t>
            </a:r>
            <a:r>
              <a:rPr kumimoji="0" lang="en-US" sz="4400" b="0" i="0" u="none" strike="noStrike" kern="1200" cap="none" spc="0" normalizeH="0" baseline="0" noProof="0" dirty="0">
                <a:ln>
                  <a:noFill/>
                </a:ln>
                <a:solidFill>
                  <a:srgbClr val="5E2AD8">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for its own time. </a:t>
            </a:r>
            <a:r>
              <a:rPr kumimoji="0" lang="en-US" sz="4400" b="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He has planted eternity in the human heart, </a:t>
            </a: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but even so, </a:t>
            </a:r>
            <a:r>
              <a:rPr kumimoji="0" lang="en-US" sz="4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people cannot see the whole scope of God’s work</a:t>
            </a: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 from beginning to end.</a:t>
            </a:r>
          </a:p>
        </p:txBody>
      </p:sp>
    </p:spTree>
    <p:extLst>
      <p:ext uri="{BB962C8B-B14F-4D97-AF65-F5344CB8AC3E}">
        <p14:creationId xmlns:p14="http://schemas.microsoft.com/office/powerpoint/2010/main" val="256245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or, indoor, wall, room&#10;&#10;Description automatically generated">
            <a:extLst>
              <a:ext uri="{FF2B5EF4-FFF2-40B4-BE49-F238E27FC236}">
                <a16:creationId xmlns:a16="http://schemas.microsoft.com/office/drawing/2014/main" xmlns="" id="{A5B86844-51EE-BC4B-BE3A-7FBCC7EB5C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6581"/>
            <a:ext cx="12192000" cy="6831419"/>
          </a:xfrm>
          <a:prstGeom prst="rect">
            <a:avLst/>
          </a:prstGeom>
        </p:spPr>
      </p:pic>
    </p:spTree>
    <p:extLst>
      <p:ext uri="{BB962C8B-B14F-4D97-AF65-F5344CB8AC3E}">
        <p14:creationId xmlns:p14="http://schemas.microsoft.com/office/powerpoint/2010/main" val="2976246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or, indoor, wall, room&#10;&#10;Description automatically generated">
            <a:extLst>
              <a:ext uri="{FF2B5EF4-FFF2-40B4-BE49-F238E27FC236}">
                <a16:creationId xmlns:a16="http://schemas.microsoft.com/office/drawing/2014/main" xmlns="" id="{A5B86844-51EE-BC4B-BE3A-7FBCC7EB5C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6581"/>
            <a:ext cx="12192000" cy="6831419"/>
          </a:xfrm>
          <a:prstGeom prst="rect">
            <a:avLst/>
          </a:prstGeom>
        </p:spPr>
      </p:pic>
      <p:pic>
        <p:nvPicPr>
          <p:cNvPr id="7" name="Picture 6" descr="A picture containing indoor, engine&#10;&#10;Description automatically generated">
            <a:extLst>
              <a:ext uri="{FF2B5EF4-FFF2-40B4-BE49-F238E27FC236}">
                <a16:creationId xmlns:a16="http://schemas.microsoft.com/office/drawing/2014/main" xmlns="" id="{F4DC7F16-DB4C-DC4A-B8E1-C827412E8B92}"/>
              </a:ext>
            </a:extLst>
          </p:cNvPr>
          <p:cNvPicPr>
            <a:picLocks noChangeAspect="1"/>
          </p:cNvPicPr>
          <p:nvPr/>
        </p:nvPicPr>
        <p:blipFill>
          <a:blip r:embed="rId4"/>
          <a:stretch>
            <a:fillRect/>
          </a:stretch>
        </p:blipFill>
        <p:spPr>
          <a:xfrm>
            <a:off x="3140149" y="26581"/>
            <a:ext cx="5911702" cy="6870885"/>
          </a:xfrm>
          <a:prstGeom prst="rect">
            <a:avLst/>
          </a:prstGeom>
          <a:scene3d>
            <a:camera prst="orthographicFront"/>
            <a:lightRig rig="threePt" dir="t"/>
          </a:scene3d>
          <a:sp3d>
            <a:bevelT prst="angle"/>
          </a:sp3d>
        </p:spPr>
      </p:pic>
    </p:spTree>
    <p:extLst>
      <p:ext uri="{BB962C8B-B14F-4D97-AF65-F5344CB8AC3E}">
        <p14:creationId xmlns:p14="http://schemas.microsoft.com/office/powerpoint/2010/main" val="1910275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5ED88E92-14F3-4B58-9E48-1D79E139A89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1999" cy="6861600"/>
            <a:chOff x="1" y="0"/>
            <a:chExt cx="12191999" cy="6861600"/>
          </a:xfrm>
        </p:grpSpPr>
        <p:sp>
          <p:nvSpPr>
            <p:cNvPr id="9" name="Rectangle 8">
              <a:extLst>
                <a:ext uri="{FF2B5EF4-FFF2-40B4-BE49-F238E27FC236}">
                  <a16:creationId xmlns:a16="http://schemas.microsoft.com/office/drawing/2014/main" xmlns="" id="{A6466AE7-32B6-4334-AF41-B9387E6726C5}"/>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Oval 9">
              <a:extLst>
                <a:ext uri="{FF2B5EF4-FFF2-40B4-BE49-F238E27FC236}">
                  <a16:creationId xmlns:a16="http://schemas.microsoft.com/office/drawing/2014/main" xmlns="" id="{659C09F8-90CD-443F-9AA1-D08C56A605B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xmlns="" id="{DC7304AB-BE7D-45AC-A876-4A24543AE5B3}"/>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2" name="Group 11">
              <a:extLst>
                <a:ext uri="{FF2B5EF4-FFF2-40B4-BE49-F238E27FC236}">
                  <a16:creationId xmlns:a16="http://schemas.microsoft.com/office/drawing/2014/main" xmlns="" id="{8E11922B-DDB3-46D7-B1BD-C1CCDB3C42E3}"/>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690092" y="0"/>
              <a:ext cx="10800000" cy="6858000"/>
              <a:chOff x="2328000" y="0"/>
              <a:chExt cx="2880000" cy="1440000"/>
            </a:xfrm>
          </p:grpSpPr>
          <p:sp>
            <p:nvSpPr>
              <p:cNvPr id="17" name="Rectangle 16">
                <a:extLst>
                  <a:ext uri="{FF2B5EF4-FFF2-40B4-BE49-F238E27FC236}">
                    <a16:creationId xmlns:a16="http://schemas.microsoft.com/office/drawing/2014/main" xmlns="" id="{C580F8F6-E662-4BCD-AC9C-7E5DDBD5A7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xmlns="" id="{9A333FE5-ADB0-48EE-A1A6-9AA36DA343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3" name="Group 12">
              <a:extLst>
                <a:ext uri="{FF2B5EF4-FFF2-40B4-BE49-F238E27FC236}">
                  <a16:creationId xmlns:a16="http://schemas.microsoft.com/office/drawing/2014/main" xmlns="" id="{0B09CD4F-6DF4-48AA-BD35-23E3F2A643F7}"/>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5400000">
              <a:off x="7048499" y="1714500"/>
              <a:ext cx="6858000" cy="3429000"/>
              <a:chOff x="0" y="0"/>
              <a:chExt cx="2880000" cy="1440000"/>
            </a:xfrm>
          </p:grpSpPr>
          <p:sp>
            <p:nvSpPr>
              <p:cNvPr id="15" name="Rectangle 14">
                <a:extLst>
                  <a:ext uri="{FF2B5EF4-FFF2-40B4-BE49-F238E27FC236}">
                    <a16:creationId xmlns:a16="http://schemas.microsoft.com/office/drawing/2014/main" xmlns="" id="{02223219-ACCC-42F2-A1B4-E3C8C8AB12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xmlns="" id="{1510B0E9-9BA0-4357-9E04-554C19BAAC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xmlns="" id="{DF06DA80-525A-4C9E-A441-50630AA772A4}"/>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xmlns="" id="{E841E027-8E53-4FEB-8605-2124D85731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3" name="Picture 2">
            <a:extLst>
              <a:ext uri="{FF2B5EF4-FFF2-40B4-BE49-F238E27FC236}">
                <a16:creationId xmlns:a16="http://schemas.microsoft.com/office/drawing/2014/main" xmlns="" id="{ED0C2AF2-02BE-9149-A616-9127C77B67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Tree>
    <p:extLst>
      <p:ext uri="{BB962C8B-B14F-4D97-AF65-F5344CB8AC3E}">
        <p14:creationId xmlns:p14="http://schemas.microsoft.com/office/powerpoint/2010/main" val="2225718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5ED88E92-14F3-4B58-9E48-1D79E139A89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1999" cy="6861600"/>
            <a:chOff x="1" y="0"/>
            <a:chExt cx="12191999" cy="6861600"/>
          </a:xfrm>
        </p:grpSpPr>
        <p:sp>
          <p:nvSpPr>
            <p:cNvPr id="9" name="Rectangle 8">
              <a:extLst>
                <a:ext uri="{FF2B5EF4-FFF2-40B4-BE49-F238E27FC236}">
                  <a16:creationId xmlns:a16="http://schemas.microsoft.com/office/drawing/2014/main" xmlns="" id="{A6466AE7-32B6-4334-AF41-B9387E6726C5}"/>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xmlns="" id="{659C09F8-90CD-443F-9AA1-D08C56A605B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xmlns="" id="{DC7304AB-BE7D-45AC-A876-4A24543AE5B3}"/>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grpSp>
          <p:nvGrpSpPr>
            <p:cNvPr id="12" name="Group 11">
              <a:extLst>
                <a:ext uri="{FF2B5EF4-FFF2-40B4-BE49-F238E27FC236}">
                  <a16:creationId xmlns:a16="http://schemas.microsoft.com/office/drawing/2014/main" xmlns="" id="{8E11922B-DDB3-46D7-B1BD-C1CCDB3C42E3}"/>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690092" y="0"/>
              <a:ext cx="10800000" cy="6858000"/>
              <a:chOff x="2328000" y="0"/>
              <a:chExt cx="2880000" cy="1440000"/>
            </a:xfrm>
          </p:grpSpPr>
          <p:sp>
            <p:nvSpPr>
              <p:cNvPr id="17" name="Rectangle 16">
                <a:extLst>
                  <a:ext uri="{FF2B5EF4-FFF2-40B4-BE49-F238E27FC236}">
                    <a16:creationId xmlns:a16="http://schemas.microsoft.com/office/drawing/2014/main" xmlns="" id="{C580F8F6-E662-4BCD-AC9C-7E5DDBD5A7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8" name="Rectangle 17">
                <a:extLst>
                  <a:ext uri="{FF2B5EF4-FFF2-40B4-BE49-F238E27FC236}">
                    <a16:creationId xmlns:a16="http://schemas.microsoft.com/office/drawing/2014/main" xmlns="" id="{9A333FE5-ADB0-48EE-A1A6-9AA36DA343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grpSp>
          <p:nvGrpSpPr>
            <p:cNvPr id="13" name="Group 12">
              <a:extLst>
                <a:ext uri="{FF2B5EF4-FFF2-40B4-BE49-F238E27FC236}">
                  <a16:creationId xmlns:a16="http://schemas.microsoft.com/office/drawing/2014/main" xmlns="" id="{0B09CD4F-6DF4-48AA-BD35-23E3F2A643F7}"/>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5400000">
              <a:off x="7048499" y="1714500"/>
              <a:ext cx="6858000" cy="3429000"/>
              <a:chOff x="0" y="0"/>
              <a:chExt cx="2880000" cy="1440000"/>
            </a:xfrm>
          </p:grpSpPr>
          <p:sp>
            <p:nvSpPr>
              <p:cNvPr id="15" name="Rectangle 14">
                <a:extLst>
                  <a:ext uri="{FF2B5EF4-FFF2-40B4-BE49-F238E27FC236}">
                    <a16:creationId xmlns:a16="http://schemas.microsoft.com/office/drawing/2014/main" xmlns="" id="{02223219-ACCC-42F2-A1B4-E3C8C8AB12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6" name="Rectangle 15">
                <a:extLst>
                  <a:ext uri="{FF2B5EF4-FFF2-40B4-BE49-F238E27FC236}">
                    <a16:creationId xmlns:a16="http://schemas.microsoft.com/office/drawing/2014/main" xmlns="" id="{1510B0E9-9BA0-4357-9E04-554C19BAAC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14" name="Rectangle 13">
              <a:extLst>
                <a:ext uri="{FF2B5EF4-FFF2-40B4-BE49-F238E27FC236}">
                  <a16:creationId xmlns:a16="http://schemas.microsoft.com/office/drawing/2014/main" xmlns="" id="{DF06DA80-525A-4C9E-A441-50630AA772A4}"/>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20" name="Rectangle 19">
            <a:extLst>
              <a:ext uri="{FF2B5EF4-FFF2-40B4-BE49-F238E27FC236}">
                <a16:creationId xmlns:a16="http://schemas.microsoft.com/office/drawing/2014/main" xmlns="" id="{E841E027-8E53-4FEB-8605-2124D85731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4" name="Picture 3" descr="A picture containing wall, indoor&#10;&#10;Description automatically generated">
            <a:extLst>
              <a:ext uri="{FF2B5EF4-FFF2-40B4-BE49-F238E27FC236}">
                <a16:creationId xmlns:a16="http://schemas.microsoft.com/office/drawing/2014/main" xmlns="" id="{1D6F4012-021B-0F45-A3AC-3D070D38E097}"/>
              </a:ext>
            </a:extLst>
          </p:cNvPr>
          <p:cNvPicPr>
            <a:picLocks noChangeAspect="1"/>
          </p:cNvPicPr>
          <p:nvPr/>
        </p:nvPicPr>
        <p:blipFill>
          <a:blip r:embed="rId3"/>
          <a:stretch>
            <a:fillRect/>
          </a:stretch>
        </p:blipFill>
        <p:spPr>
          <a:xfrm>
            <a:off x="0" y="0"/>
            <a:ext cx="12191998" cy="6858000"/>
          </a:xfrm>
          <a:prstGeom prst="rect">
            <a:avLst/>
          </a:prstGeom>
        </p:spPr>
      </p:pic>
    </p:spTree>
    <p:extLst>
      <p:ext uri="{BB962C8B-B14F-4D97-AF65-F5344CB8AC3E}">
        <p14:creationId xmlns:p14="http://schemas.microsoft.com/office/powerpoint/2010/main" val="2967005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5ED88E92-14F3-4B58-9E48-1D79E139A89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1999" cy="6861600"/>
            <a:chOff x="1" y="0"/>
            <a:chExt cx="12191999" cy="6861600"/>
          </a:xfrm>
        </p:grpSpPr>
        <p:sp>
          <p:nvSpPr>
            <p:cNvPr id="9" name="Rectangle 8">
              <a:extLst>
                <a:ext uri="{FF2B5EF4-FFF2-40B4-BE49-F238E27FC236}">
                  <a16:creationId xmlns:a16="http://schemas.microsoft.com/office/drawing/2014/main" xmlns="" id="{A6466AE7-32B6-4334-AF41-B9387E6726C5}"/>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xmlns="" id="{659C09F8-90CD-443F-9AA1-D08C56A605B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xmlns="" id="{DC7304AB-BE7D-45AC-A876-4A24543AE5B3}"/>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grpSp>
          <p:nvGrpSpPr>
            <p:cNvPr id="12" name="Group 11">
              <a:extLst>
                <a:ext uri="{FF2B5EF4-FFF2-40B4-BE49-F238E27FC236}">
                  <a16:creationId xmlns:a16="http://schemas.microsoft.com/office/drawing/2014/main" xmlns="" id="{8E11922B-DDB3-46D7-B1BD-C1CCDB3C42E3}"/>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a:off x="690092" y="0"/>
              <a:ext cx="10800000" cy="6858000"/>
              <a:chOff x="2328000" y="0"/>
              <a:chExt cx="2880000" cy="1440000"/>
            </a:xfrm>
          </p:grpSpPr>
          <p:sp>
            <p:nvSpPr>
              <p:cNvPr id="17" name="Rectangle 16">
                <a:extLst>
                  <a:ext uri="{FF2B5EF4-FFF2-40B4-BE49-F238E27FC236}">
                    <a16:creationId xmlns:a16="http://schemas.microsoft.com/office/drawing/2014/main" xmlns="" id="{C580F8F6-E662-4BCD-AC9C-7E5DDBD5A7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8" name="Rectangle 17">
                <a:extLst>
                  <a:ext uri="{FF2B5EF4-FFF2-40B4-BE49-F238E27FC236}">
                    <a16:creationId xmlns:a16="http://schemas.microsoft.com/office/drawing/2014/main" xmlns="" id="{9A333FE5-ADB0-48EE-A1A6-9AA36DA343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grpSp>
          <p:nvGrpSpPr>
            <p:cNvPr id="13" name="Group 12">
              <a:extLst>
                <a:ext uri="{FF2B5EF4-FFF2-40B4-BE49-F238E27FC236}">
                  <a16:creationId xmlns:a16="http://schemas.microsoft.com/office/drawing/2014/main" xmlns="" id="{0B09CD4F-6DF4-48AA-BD35-23E3F2A643F7}"/>
                </a:ext>
                <a:ext uri="{C183D7F6-B498-43B3-948B-1728B52AA6E4}">
                  <adec:decorative xmlns:adec="http://schemas.microsoft.com/office/drawing/2017/decorative" xmlns="" val="1"/>
                </a:ext>
              </a:extLst>
            </p:cNvPr>
            <p:cNvGrpSpPr>
              <a:grpSpLocks noChangeAspect="1"/>
            </p:cNvGrpSpPr>
            <p:nvPr>
              <p:extLst>
                <p:ext uri="{386F3935-93C4-4BCD-93E2-E3B085C9AB24}">
                  <p16:designElem xmlns:p16="http://schemas.microsoft.com/office/powerpoint/2015/main" xmlns="" val="1"/>
                </p:ext>
              </p:extLst>
            </p:nvPr>
          </p:nvGrpSpPr>
          <p:grpSpPr>
            <a:xfrm rot="5400000">
              <a:off x="7048499" y="1714500"/>
              <a:ext cx="6858000" cy="3429000"/>
              <a:chOff x="0" y="0"/>
              <a:chExt cx="2880000" cy="1440000"/>
            </a:xfrm>
          </p:grpSpPr>
          <p:sp>
            <p:nvSpPr>
              <p:cNvPr id="15" name="Rectangle 14">
                <a:extLst>
                  <a:ext uri="{FF2B5EF4-FFF2-40B4-BE49-F238E27FC236}">
                    <a16:creationId xmlns:a16="http://schemas.microsoft.com/office/drawing/2014/main" xmlns="" id="{02223219-ACCC-42F2-A1B4-E3C8C8AB12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6" name="Rectangle 15">
                <a:extLst>
                  <a:ext uri="{FF2B5EF4-FFF2-40B4-BE49-F238E27FC236}">
                    <a16:creationId xmlns:a16="http://schemas.microsoft.com/office/drawing/2014/main" xmlns="" id="{1510B0E9-9BA0-4357-9E04-554C19BAAC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14" name="Rectangle 13">
              <a:extLst>
                <a:ext uri="{FF2B5EF4-FFF2-40B4-BE49-F238E27FC236}">
                  <a16:creationId xmlns:a16="http://schemas.microsoft.com/office/drawing/2014/main" xmlns="" id="{DF06DA80-525A-4C9E-A441-50630AA772A4}"/>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20" name="Rectangle 19">
            <a:extLst>
              <a:ext uri="{FF2B5EF4-FFF2-40B4-BE49-F238E27FC236}">
                <a16:creationId xmlns:a16="http://schemas.microsoft.com/office/drawing/2014/main" xmlns="" id="{E841E027-8E53-4FEB-8605-2124D85731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4" name="Picture 3" descr="A picture containing wall, indoor&#10;&#10;Description automatically generated">
            <a:extLst>
              <a:ext uri="{FF2B5EF4-FFF2-40B4-BE49-F238E27FC236}">
                <a16:creationId xmlns:a16="http://schemas.microsoft.com/office/drawing/2014/main" xmlns="" id="{1D6F4012-021B-0F45-A3AC-3D070D38E097}"/>
              </a:ext>
            </a:extLst>
          </p:cNvPr>
          <p:cNvPicPr>
            <a:picLocks noChangeAspect="1"/>
          </p:cNvPicPr>
          <p:nvPr/>
        </p:nvPicPr>
        <p:blipFill>
          <a:blip r:embed="rId3"/>
          <a:stretch>
            <a:fillRect/>
          </a:stretch>
        </p:blipFill>
        <p:spPr>
          <a:xfrm>
            <a:off x="0" y="0"/>
            <a:ext cx="12191998" cy="6858000"/>
          </a:xfrm>
          <a:prstGeom prst="rect">
            <a:avLst/>
          </a:prstGeom>
        </p:spPr>
      </p:pic>
      <p:pic>
        <p:nvPicPr>
          <p:cNvPr id="6" name="Picture 5" descr="A picture containing wall, indoor, person&#10;&#10;Description automatically generated">
            <a:extLst>
              <a:ext uri="{FF2B5EF4-FFF2-40B4-BE49-F238E27FC236}">
                <a16:creationId xmlns:a16="http://schemas.microsoft.com/office/drawing/2014/main" xmlns="" id="{497865CF-EF14-DE44-85F2-4F4E04AE46BF}"/>
              </a:ext>
            </a:extLst>
          </p:cNvPr>
          <p:cNvPicPr>
            <a:picLocks noChangeAspect="1"/>
          </p:cNvPicPr>
          <p:nvPr/>
        </p:nvPicPr>
        <p:blipFill>
          <a:blip r:embed="rId4"/>
          <a:stretch>
            <a:fillRect/>
          </a:stretch>
        </p:blipFill>
        <p:spPr>
          <a:xfrm>
            <a:off x="2181587" y="121060"/>
            <a:ext cx="9933754" cy="6615880"/>
          </a:xfrm>
          <a:prstGeom prst="rect">
            <a:avLst/>
          </a:prstGeom>
          <a:scene3d>
            <a:camera prst="orthographicFront"/>
            <a:lightRig rig="threePt" dir="t"/>
          </a:scene3d>
          <a:sp3d>
            <a:bevelT prst="angle"/>
          </a:sp3d>
        </p:spPr>
      </p:pic>
    </p:spTree>
    <p:extLst>
      <p:ext uri="{BB962C8B-B14F-4D97-AF65-F5344CB8AC3E}">
        <p14:creationId xmlns:p14="http://schemas.microsoft.com/office/powerpoint/2010/main" val="322782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11. </a:t>
            </a:r>
            <a:r>
              <a:rPr kumimoji="0" lang="en-US" sz="4400" b="0" i="0" u="none" strike="noStrike" kern="1200" cap="none" spc="0" normalizeH="0" baseline="0" noProof="0" dirty="0">
                <a:ln>
                  <a:noFill/>
                </a:ln>
                <a:solidFill>
                  <a:srgbClr val="5E2AD8">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Yet God has made everything appropriate for its own time. He has planted eternity in the human heart, </a:t>
            </a: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but even so, </a:t>
            </a:r>
            <a:r>
              <a:rPr kumimoji="0" lang="en-US" sz="4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people cannot see the whole scope of God’s work</a:t>
            </a: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 from beginning to end.</a:t>
            </a:r>
          </a:p>
        </p:txBody>
      </p:sp>
      <p:sp>
        <p:nvSpPr>
          <p:cNvPr id="6" name="Rectangle 5">
            <a:extLst>
              <a:ext uri="{FF2B5EF4-FFF2-40B4-BE49-F238E27FC236}">
                <a16:creationId xmlns:a16="http://schemas.microsoft.com/office/drawing/2014/main" xmlns="" id="{563F5A40-9D0A-B246-99CA-DDC8BA23839A}"/>
              </a:ext>
            </a:extLst>
          </p:cNvPr>
          <p:cNvSpPr/>
          <p:nvPr/>
        </p:nvSpPr>
        <p:spPr>
          <a:xfrm>
            <a:off x="0" y="4340041"/>
            <a:ext cx="12192000" cy="2517959"/>
          </a:xfrm>
          <a:prstGeom prst="rect">
            <a:avLst/>
          </a:prstGeom>
          <a:solidFill>
            <a:schemeClr val="accent2"/>
          </a:solidFill>
          <a:ln>
            <a:noFill/>
          </a:ln>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15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(Deut. 29:29) Secret things belong to the Lord our God, but those that are revealed belong to us and our descendants forever, so that we might obey all the words of this law.</a:t>
            </a:r>
          </a:p>
        </p:txBody>
      </p:sp>
    </p:spTree>
    <p:extLst>
      <p:ext uri="{BB962C8B-B14F-4D97-AF65-F5344CB8AC3E}">
        <p14:creationId xmlns:p14="http://schemas.microsoft.com/office/powerpoint/2010/main" val="340407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garment in the water with a boat in the background&#10;&#10;Description automatically generated with low confidence">
            <a:extLst>
              <a:ext uri="{FF2B5EF4-FFF2-40B4-BE49-F238E27FC236}">
                <a16:creationId xmlns:a16="http://schemas.microsoft.com/office/drawing/2014/main" xmlns="" id="{2BA4A78A-B280-5F4B-929D-5DE4B1F4CD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03993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11. </a:t>
            </a:r>
            <a:r>
              <a:rPr kumimoji="0" lang="en-US" sz="4400" b="0" i="0" u="none" strike="noStrike" kern="1200" cap="none" spc="0" normalizeH="0" baseline="0" noProof="0" dirty="0">
                <a:ln>
                  <a:noFill/>
                </a:ln>
                <a:solidFill>
                  <a:srgbClr val="5E2AD8">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Yet God has made everything appropriate for its own time. He has planted eternity in the human heart, </a:t>
            </a: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but even so, </a:t>
            </a:r>
            <a:r>
              <a:rPr kumimoji="0" lang="en-US" sz="4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people cannot see the whole scope of God’s work</a:t>
            </a: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 from beginning to end.</a:t>
            </a:r>
          </a:p>
        </p:txBody>
      </p:sp>
      <p:sp>
        <p:nvSpPr>
          <p:cNvPr id="6" name="Rectangle 5">
            <a:extLst>
              <a:ext uri="{FF2B5EF4-FFF2-40B4-BE49-F238E27FC236}">
                <a16:creationId xmlns:a16="http://schemas.microsoft.com/office/drawing/2014/main" xmlns="" id="{563F5A40-9D0A-B246-99CA-DDC8BA23839A}"/>
              </a:ext>
            </a:extLst>
          </p:cNvPr>
          <p:cNvSpPr/>
          <p:nvPr/>
        </p:nvSpPr>
        <p:spPr>
          <a:xfrm>
            <a:off x="0" y="4340041"/>
            <a:ext cx="12192000" cy="2517959"/>
          </a:xfrm>
          <a:prstGeom prst="rect">
            <a:avLst/>
          </a:prstGeom>
          <a:solidFill>
            <a:schemeClr val="accent2"/>
          </a:solidFill>
          <a:ln>
            <a:noFill/>
          </a:ln>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15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(Deut. 29:29) Secret things belong to the Lord our God, but those that are revealed belong to us and our descendants forever, so that we might obey all the words of this law.</a:t>
            </a:r>
          </a:p>
        </p:txBody>
      </p:sp>
      <p:sp>
        <p:nvSpPr>
          <p:cNvPr id="7" name="Rectangle 6">
            <a:extLst>
              <a:ext uri="{FF2B5EF4-FFF2-40B4-BE49-F238E27FC236}">
                <a16:creationId xmlns:a16="http://schemas.microsoft.com/office/drawing/2014/main" xmlns="" id="{D04ECBB2-988B-2745-8A7B-53419695D0D4}"/>
              </a:ext>
            </a:extLst>
          </p:cNvPr>
          <p:cNvSpPr/>
          <p:nvPr/>
        </p:nvSpPr>
        <p:spPr>
          <a:xfrm>
            <a:off x="0" y="1"/>
            <a:ext cx="12192000" cy="2263140"/>
          </a:xfrm>
          <a:prstGeom prst="rect">
            <a:avLst/>
          </a:prstGeom>
          <a:solidFill>
            <a:schemeClr val="accent2"/>
          </a:solidFill>
          <a:ln>
            <a:noFill/>
          </a:ln>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0000"/>
              </a:lnSpc>
              <a:defRPr/>
            </a:pPr>
            <a:r>
              <a:rPr kumimoji="0" lang="en-US" sz="4400" b="0" i="0" u="none" strike="noStrike" kern="1200" cap="none" spc="-15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(1 Cor. 13:12</a:t>
            </a:r>
            <a:r>
              <a:rPr lang="en-US" sz="4400" spc="-150" dirty="0">
                <a:solidFill>
                  <a:srgbClr val="FFFFFF"/>
                </a:solidFill>
                <a:effectLst>
                  <a:outerShdw blurRad="38100" dist="38100" dir="2700000" algn="tl">
                    <a:srgbClr val="000000">
                      <a:alpha val="43137"/>
                    </a:srgbClr>
                  </a:outerShdw>
                </a:effectLst>
                <a:latin typeface="Century Gothic" panose="020B0502020202020204" pitchFamily="34" charset="0"/>
              </a:rPr>
              <a:t>) For </a:t>
            </a:r>
            <a:r>
              <a:rPr lang="en-US" sz="4400" b="1" u="sng" spc="-150" dirty="0">
                <a:solidFill>
                  <a:srgbClr val="FFFFFF"/>
                </a:solidFill>
                <a:effectLst>
                  <a:outerShdw blurRad="38100" dist="38100" dir="2700000" algn="tl">
                    <a:srgbClr val="000000">
                      <a:alpha val="43137"/>
                    </a:srgbClr>
                  </a:outerShdw>
                </a:effectLst>
                <a:latin typeface="Century Gothic" panose="020B0502020202020204" pitchFamily="34" charset="0"/>
              </a:rPr>
              <a:t>now we see in a mirror indirectly</a:t>
            </a:r>
            <a:r>
              <a:rPr lang="en-US" sz="4400" spc="-150" dirty="0">
                <a:solidFill>
                  <a:srgbClr val="FFFFFF"/>
                </a:solidFill>
                <a:effectLst>
                  <a:outerShdw blurRad="38100" dist="38100" dir="2700000" algn="tl">
                    <a:srgbClr val="000000">
                      <a:alpha val="43137"/>
                    </a:srgbClr>
                  </a:outerShdw>
                </a:effectLst>
                <a:latin typeface="Century Gothic" panose="020B0502020202020204" pitchFamily="34" charset="0"/>
              </a:rPr>
              <a:t>, but then we will see face to face. </a:t>
            </a:r>
            <a:r>
              <a:rPr lang="en-US" sz="4400" b="1" u="sng" spc="-150" dirty="0">
                <a:solidFill>
                  <a:srgbClr val="FFFFFF"/>
                </a:solidFill>
                <a:effectLst>
                  <a:outerShdw blurRad="38100" dist="38100" dir="2700000" algn="tl">
                    <a:srgbClr val="000000">
                      <a:alpha val="43137"/>
                    </a:srgbClr>
                  </a:outerShdw>
                </a:effectLst>
                <a:latin typeface="Century Gothic" panose="020B0502020202020204" pitchFamily="34" charset="0"/>
              </a:rPr>
              <a:t>Now I know in part</a:t>
            </a:r>
            <a:r>
              <a:rPr lang="en-US" sz="4400" spc="-150" dirty="0">
                <a:solidFill>
                  <a:srgbClr val="FFFFFF"/>
                </a:solidFill>
                <a:effectLst>
                  <a:outerShdw blurRad="38100" dist="38100" dir="2700000" algn="tl">
                    <a:srgbClr val="000000">
                      <a:alpha val="43137"/>
                    </a:srgbClr>
                  </a:outerShdw>
                </a:effectLst>
                <a:latin typeface="Century Gothic" panose="020B0502020202020204" pitchFamily="34" charset="0"/>
              </a:rPr>
              <a:t>, but then I will know fully, just as I have been fully known.</a:t>
            </a:r>
            <a:endParaRPr kumimoji="0" lang="en-US" sz="4400" b="0" i="0" u="none" strike="noStrike" kern="1200" cap="none" spc="-15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8" name="Rounded Rectangle 7">
            <a:extLst>
              <a:ext uri="{FF2B5EF4-FFF2-40B4-BE49-F238E27FC236}">
                <a16:creationId xmlns:a16="http://schemas.microsoft.com/office/drawing/2014/main" xmlns="" id="{CDFAD222-49CC-AC40-8F55-EE1D0EB444B1}"/>
              </a:ext>
            </a:extLst>
          </p:cNvPr>
          <p:cNvSpPr/>
          <p:nvPr/>
        </p:nvSpPr>
        <p:spPr>
          <a:xfrm>
            <a:off x="2243585" y="2410048"/>
            <a:ext cx="7410778" cy="3052278"/>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600" b="1" dirty="0">
                <a:effectLst>
                  <a:outerShdw blurRad="38100" dist="38100" dir="2700000" algn="tl">
                    <a:srgbClr val="000000">
                      <a:alpha val="43137"/>
                    </a:srgbClr>
                  </a:outerShdw>
                </a:effectLst>
                <a:latin typeface="Century Gothic" panose="020B0502020202020204" pitchFamily="34" charset="0"/>
              </a:rPr>
              <a:t>We are trapped between </a:t>
            </a:r>
            <a:r>
              <a:rPr lang="en-US" sz="6600" b="1" i="1" dirty="0">
                <a:effectLst>
                  <a:outerShdw blurRad="38100" dist="38100" dir="2700000" algn="tl">
                    <a:srgbClr val="000000">
                      <a:alpha val="43137"/>
                    </a:srgbClr>
                  </a:outerShdw>
                </a:effectLst>
                <a:latin typeface="Century Gothic" panose="020B0502020202020204" pitchFamily="34" charset="0"/>
              </a:rPr>
              <a:t>time</a:t>
            </a:r>
            <a:r>
              <a:rPr lang="en-US" sz="6600" b="1" dirty="0">
                <a:effectLst>
                  <a:outerShdw blurRad="38100" dist="38100" dir="2700000" algn="tl">
                    <a:srgbClr val="000000">
                      <a:alpha val="43137"/>
                    </a:srgbClr>
                  </a:outerShdw>
                </a:effectLst>
                <a:latin typeface="Century Gothic" panose="020B0502020202020204" pitchFamily="34" charset="0"/>
              </a:rPr>
              <a:t> and </a:t>
            </a:r>
            <a:r>
              <a:rPr lang="en-US" sz="6600" b="1" i="1" dirty="0">
                <a:effectLst>
                  <a:outerShdw blurRad="38100" dist="38100" dir="2700000" algn="tl">
                    <a:srgbClr val="000000">
                      <a:alpha val="43137"/>
                    </a:srgbClr>
                  </a:outerShdw>
                </a:effectLst>
                <a:latin typeface="Century Gothic" panose="020B0502020202020204" pitchFamily="34" charset="0"/>
              </a:rPr>
              <a:t>eternity!</a:t>
            </a:r>
          </a:p>
        </p:txBody>
      </p:sp>
    </p:spTree>
    <p:extLst>
      <p:ext uri="{BB962C8B-B14F-4D97-AF65-F5344CB8AC3E}">
        <p14:creationId xmlns:p14="http://schemas.microsoft.com/office/powerpoint/2010/main" val="53856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3477875"/>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14</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 I know everything God does endures forever; nothing can be added to it, and nothing can be taken from it, for God so acts that </a:t>
            </a:r>
            <a:r>
              <a:rPr lang="en-US" sz="4400" b="1" u="sng" dirty="0">
                <a:solidFill>
                  <a:srgbClr val="FFFFFF"/>
                </a:solidFill>
                <a:effectLst>
                  <a:outerShdw blurRad="38100" dist="38100" dir="2700000" algn="tl">
                    <a:srgbClr val="000000">
                      <a:alpha val="43137"/>
                    </a:srgbClr>
                  </a:outerShdw>
                </a:effectLst>
                <a:latin typeface="Century Gothic" panose="020B0502020202020204" pitchFamily="34" charset="0"/>
              </a:rPr>
              <a:t>humans might stand in awe before him</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a:t>
            </a:r>
            <a:endPar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9964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3477875"/>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14</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 I know everything God does endures forever; nothing can be added to it, and nothing can be taken from it, for God so acts that </a:t>
            </a:r>
            <a:r>
              <a:rPr lang="en-US" sz="4400" b="1" u="sng" dirty="0">
                <a:solidFill>
                  <a:srgbClr val="FFFFFF"/>
                </a:solidFill>
                <a:effectLst>
                  <a:outerShdw blurRad="38100" dist="38100" dir="2700000" algn="tl">
                    <a:srgbClr val="000000">
                      <a:alpha val="43137"/>
                    </a:srgbClr>
                  </a:outerShdw>
                </a:effectLst>
                <a:latin typeface="Century Gothic" panose="020B0502020202020204" pitchFamily="34" charset="0"/>
              </a:rPr>
              <a:t>humans might stand in awe before him</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a:t>
            </a:r>
            <a:endPar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xmlns="" id="{9D6BC8E7-19A4-2E48-8CF7-7564A3D8A5B1}"/>
              </a:ext>
            </a:extLst>
          </p:cNvPr>
          <p:cNvSpPr/>
          <p:nvPr/>
        </p:nvSpPr>
        <p:spPr>
          <a:xfrm>
            <a:off x="141514" y="2121667"/>
            <a:ext cx="12192000" cy="4561367"/>
          </a:xfrm>
          <a:prstGeom prst="rect">
            <a:avLst/>
          </a:prstGeom>
          <a:solidFill>
            <a:schemeClr val="accent2"/>
          </a:solidFill>
          <a:ln>
            <a:noFill/>
          </a:ln>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defRPr/>
            </a:pPr>
            <a:r>
              <a:rPr kumimoji="0" lang="en-US" sz="4400" b="0" i="0" u="none" strike="noStrike" kern="1200" cap="none" spc="-15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(Eph. 1:9-11</a:t>
            </a:r>
            <a:r>
              <a:rPr lang="en-US" sz="4400" spc="-150" dirty="0">
                <a:solidFill>
                  <a:srgbClr val="FFFFFF"/>
                </a:solidFill>
                <a:effectLst>
                  <a:outerShdw blurRad="38100" dist="38100" dir="2700000" algn="tl">
                    <a:srgbClr val="000000">
                      <a:alpha val="43137"/>
                    </a:srgbClr>
                  </a:outerShdw>
                </a:effectLst>
                <a:latin typeface="Century Gothic" panose="020B0502020202020204" pitchFamily="34" charset="0"/>
              </a:rPr>
              <a:t>) God has now revealed to us his mysterious will regarding Christ—which is to fulfill his own good plan. And this is the plan: </a:t>
            </a:r>
            <a:r>
              <a:rPr lang="en-US" sz="4400" b="1" u="sng" spc="-150" dirty="0">
                <a:solidFill>
                  <a:srgbClr val="FFFFFF"/>
                </a:solidFill>
                <a:effectLst>
                  <a:outerShdw blurRad="38100" dist="38100" dir="2700000" algn="tl">
                    <a:srgbClr val="000000">
                      <a:alpha val="43137"/>
                    </a:srgbClr>
                  </a:outerShdw>
                </a:effectLst>
                <a:latin typeface="Century Gothic" panose="020B0502020202020204" pitchFamily="34" charset="0"/>
              </a:rPr>
              <a:t>At the right time he will bring everything together under the authority of Christ</a:t>
            </a:r>
            <a:r>
              <a:rPr lang="en-US" sz="4400" spc="-150" dirty="0">
                <a:solidFill>
                  <a:srgbClr val="FFFFFF"/>
                </a:solidFill>
                <a:effectLst>
                  <a:outerShdw blurRad="38100" dist="38100" dir="2700000" algn="tl">
                    <a:srgbClr val="000000">
                      <a:alpha val="43137"/>
                    </a:srgbClr>
                  </a:outerShdw>
                </a:effectLst>
                <a:latin typeface="Century Gothic" panose="020B0502020202020204" pitchFamily="34" charset="0"/>
              </a:rPr>
              <a:t>…because we are united with Christ, we have received an inheritance from God…he makes everything work out according to his plan.</a:t>
            </a:r>
            <a:endParaRPr kumimoji="0" lang="en-US" sz="4400" b="0" i="0" u="none" strike="noStrike" kern="1200" cap="none" spc="-15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5077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2800767"/>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11:9</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 Rejoice, young one, </a:t>
            </a:r>
            <a:r>
              <a:rPr lang="en-US" sz="4400" b="1" u="sng" dirty="0">
                <a:solidFill>
                  <a:srgbClr val="FFFFFF"/>
                </a:solidFill>
                <a:effectLst>
                  <a:outerShdw blurRad="38100" dist="38100" dir="2700000" algn="tl">
                    <a:srgbClr val="000000">
                      <a:alpha val="43137"/>
                    </a:srgbClr>
                  </a:outerShdw>
                </a:effectLst>
                <a:latin typeface="Century Gothic" panose="020B0502020202020204" pitchFamily="34" charset="0"/>
              </a:rPr>
              <a:t>while you are young</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 and let your heart cheer you </a:t>
            </a:r>
            <a:r>
              <a:rPr lang="en-US" sz="4400" b="1" u="sng" dirty="0">
                <a:solidFill>
                  <a:srgbClr val="FFFFFF"/>
                </a:solidFill>
                <a:effectLst>
                  <a:outerShdw blurRad="38100" dist="38100" dir="2700000" algn="tl">
                    <a:srgbClr val="000000">
                      <a:alpha val="43137"/>
                    </a:srgbClr>
                  </a:outerShdw>
                </a:effectLst>
                <a:latin typeface="Century Gothic" panose="020B0502020202020204" pitchFamily="34" charset="0"/>
              </a:rPr>
              <a:t>in the days of your youth</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 Follow the impulses of your heart and the desires of your eyes, </a:t>
            </a:r>
          </a:p>
        </p:txBody>
      </p:sp>
    </p:spTree>
    <p:extLst>
      <p:ext uri="{BB962C8B-B14F-4D97-AF65-F5344CB8AC3E}">
        <p14:creationId xmlns:p14="http://schemas.microsoft.com/office/powerpoint/2010/main" val="78752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11:9. Rejoice, young </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one</a:t>
            </a: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 while you are young, and </a:t>
            </a:r>
            <a:r>
              <a:rPr kumimoji="0" lang="en-US" sz="4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let your heart cheer you</a:t>
            </a: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400" i="0"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in the days of your youth</a:t>
            </a: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Follow the impulses of your heart and the desires of your eyes</a:t>
            </a: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8948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11:9. Rejoice, young </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one</a:t>
            </a: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 while you are young, and let your heart cheer you in the days of your youth. Follow the impulses of your heart and the desires of your eyes,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mn-ea"/>
                <a:cs typeface="+mn-cs"/>
              </a:rPr>
              <a:t>but know that God will judge your motives and actions.</a:t>
            </a:r>
          </a:p>
        </p:txBody>
      </p:sp>
      <p:sp>
        <p:nvSpPr>
          <p:cNvPr id="6" name="Rectangle 5">
            <a:extLst>
              <a:ext uri="{FF2B5EF4-FFF2-40B4-BE49-F238E27FC236}">
                <a16:creationId xmlns:a16="http://schemas.microsoft.com/office/drawing/2014/main" xmlns="" id="{56614810-5540-A048-BC16-69C0470A10C9}"/>
              </a:ext>
            </a:extLst>
          </p:cNvPr>
          <p:cNvSpPr/>
          <p:nvPr/>
        </p:nvSpPr>
        <p:spPr>
          <a:xfrm>
            <a:off x="141514" y="4498622"/>
            <a:ext cx="12192000" cy="2158409"/>
          </a:xfrm>
          <a:prstGeom prst="rect">
            <a:avLst/>
          </a:prstGeom>
          <a:solidFill>
            <a:schemeClr val="accent6"/>
          </a:solidFill>
          <a:ln>
            <a:noFill/>
          </a:ln>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defRPr/>
            </a:pPr>
            <a:r>
              <a:rPr kumimoji="0" lang="en-US" sz="5400" b="1" i="0" strike="noStrike" kern="1200" cap="none" spc="-15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rPr>
              <a:t>[NLT</a:t>
            </a:r>
            <a:r>
              <a:rPr lang="en-US" sz="5400" b="1" spc="-150" dirty="0">
                <a:solidFill>
                  <a:srgbClr val="FFFFFF"/>
                </a:solidFill>
                <a:effectLst>
                  <a:outerShdw blurRad="38100" dist="38100" dir="2700000" algn="tl">
                    <a:srgbClr val="000000">
                      <a:alpha val="43137"/>
                    </a:srgbClr>
                  </a:outerShdw>
                </a:effectLst>
                <a:latin typeface="Century Gothic" panose="020B0502020202020204" pitchFamily="34" charset="0"/>
              </a:rPr>
              <a:t>]…But remember that you must give an account to God for everything you do</a:t>
            </a:r>
            <a:r>
              <a:rPr lang="en-US" sz="5400" spc="-150" dirty="0">
                <a:solidFill>
                  <a:srgbClr val="FFFFFF"/>
                </a:solidFill>
                <a:effectLst>
                  <a:outerShdw blurRad="38100" dist="38100" dir="2700000" algn="tl">
                    <a:srgbClr val="000000">
                      <a:alpha val="43137"/>
                    </a:srgbClr>
                  </a:outerShdw>
                </a:effectLst>
                <a:latin typeface="Century Gothic" panose="020B0502020202020204" pitchFamily="34" charset="0"/>
              </a:rPr>
              <a:t>.</a:t>
            </a:r>
            <a:endParaRPr kumimoji="0" lang="en-US" sz="5400" b="0" i="0" strike="noStrike" kern="1200" cap="none" spc="-15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ndParaRPr>
          </a:p>
        </p:txBody>
      </p:sp>
      <p:sp>
        <p:nvSpPr>
          <p:cNvPr id="7" name="Rectangle 6">
            <a:extLst>
              <a:ext uri="{FF2B5EF4-FFF2-40B4-BE49-F238E27FC236}">
                <a16:creationId xmlns:a16="http://schemas.microsoft.com/office/drawing/2014/main" xmlns="" id="{ACA51375-119D-A746-96A3-A56AFBDBE737}"/>
              </a:ext>
            </a:extLst>
          </p:cNvPr>
          <p:cNvSpPr/>
          <p:nvPr/>
        </p:nvSpPr>
        <p:spPr>
          <a:xfrm>
            <a:off x="0" y="0"/>
            <a:ext cx="12192000" cy="2934586"/>
          </a:xfrm>
          <a:prstGeom prst="rect">
            <a:avLst/>
          </a:prstGeom>
          <a:solidFill>
            <a:schemeClr val="accent2"/>
          </a:solidFill>
          <a:ln>
            <a:noFill/>
          </a:ln>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defRPr/>
            </a:pPr>
            <a:r>
              <a:rPr kumimoji="0" lang="en-US" sz="4300" b="0" i="0" u="none" strike="noStrike" kern="1200" cap="none" spc="-15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rPr>
              <a:t>(Eph. 2:4-5</a:t>
            </a:r>
            <a:r>
              <a:rPr lang="en-US" sz="4300" spc="-150" dirty="0">
                <a:solidFill>
                  <a:srgbClr val="FFFFFF"/>
                </a:solidFill>
                <a:effectLst>
                  <a:outerShdw blurRad="38100" dist="38100" dir="2700000" algn="tl">
                    <a:srgbClr val="000000">
                      <a:alpha val="43137"/>
                    </a:srgbClr>
                  </a:outerShdw>
                </a:effectLst>
                <a:latin typeface="Century Gothic" panose="020B0502020202020204" pitchFamily="34" charset="0"/>
              </a:rPr>
              <a:t>) But God is so rich in mercy, and he loved us so much, that even though we were dead because of our sins, he gave us life when he raised Christ from the dead. </a:t>
            </a:r>
            <a:r>
              <a:rPr lang="en-US" sz="4300" b="1" u="sng" spc="-150" dirty="0">
                <a:solidFill>
                  <a:srgbClr val="FFFFFF"/>
                </a:solidFill>
                <a:effectLst>
                  <a:outerShdw blurRad="38100" dist="38100" dir="2700000" algn="tl">
                    <a:srgbClr val="000000">
                      <a:alpha val="43137"/>
                    </a:srgbClr>
                  </a:outerShdw>
                </a:effectLst>
                <a:latin typeface="Century Gothic" panose="020B0502020202020204" pitchFamily="34" charset="0"/>
              </a:rPr>
              <a:t>It is only by God’s grace that you have been saved</a:t>
            </a:r>
            <a:r>
              <a:rPr lang="en-US" sz="4300" b="1" spc="-150" dirty="0">
                <a:solidFill>
                  <a:srgbClr val="FFFFFF"/>
                </a:solidFill>
                <a:effectLst>
                  <a:outerShdw blurRad="38100" dist="38100" dir="2700000" algn="tl">
                    <a:srgbClr val="000000">
                      <a:alpha val="43137"/>
                    </a:srgbClr>
                  </a:outerShdw>
                </a:effectLst>
                <a:latin typeface="Century Gothic" panose="020B0502020202020204" pitchFamily="34" charset="0"/>
              </a:rPr>
              <a:t>!</a:t>
            </a:r>
            <a:endParaRPr kumimoji="0" lang="en-US" sz="4300" b="1" i="0" u="none" strike="noStrike" kern="1200" cap="none" spc="-15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ndParaRPr>
          </a:p>
        </p:txBody>
      </p:sp>
    </p:spTree>
    <p:extLst>
      <p:ext uri="{BB962C8B-B14F-4D97-AF65-F5344CB8AC3E}">
        <p14:creationId xmlns:p14="http://schemas.microsoft.com/office/powerpoint/2010/main" val="374468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accel="50000" fill="hold" grpId="0" nodeType="clickEffect" p14:presetBounceEnd="5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50000">
                                          <p:cBhvr additive="base">
                                            <p:cTn id="12"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accel="5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1446550"/>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10…</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for </a:t>
            </a:r>
            <a:r>
              <a:rPr lang="en-US" sz="4400" b="1" u="sng" dirty="0">
                <a:solidFill>
                  <a:srgbClr val="FFFFFF"/>
                </a:solidFill>
                <a:effectLst>
                  <a:outerShdw blurRad="38100" dist="38100" dir="2700000" algn="tl">
                    <a:srgbClr val="000000">
                      <a:alpha val="43137"/>
                    </a:srgbClr>
                  </a:outerShdw>
                </a:effectLst>
                <a:latin typeface="Century Gothic" panose="020B0502020202020204" pitchFamily="34" charset="0"/>
              </a:rPr>
              <a:t>youth and the prime of life are fleeting</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a:t>
            </a:r>
            <a:endPar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2905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3477875"/>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12:1</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  So remember your Creator in the days of your youth—before the difficult days come, and the years draw near when you will say, “I have no pleasure in them”</a:t>
            </a:r>
            <a:endPar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3376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3477875"/>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12:1</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  So </a:t>
            </a:r>
            <a:r>
              <a:rPr lang="en-US" sz="4400" b="1" u="sng" dirty="0">
                <a:solidFill>
                  <a:srgbClr val="FFFFFF"/>
                </a:solidFill>
                <a:effectLst>
                  <a:outerShdw blurRad="38100" dist="38100" dir="2700000" algn="tl">
                    <a:srgbClr val="000000">
                      <a:alpha val="43137"/>
                    </a:srgbClr>
                  </a:outerShdw>
                </a:effectLst>
                <a:latin typeface="Century Gothic" panose="020B0502020202020204" pitchFamily="34" charset="0"/>
              </a:rPr>
              <a:t>remember your Creator in the days of your youth</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—before the difficult days come, and the years draw near when you will say, “I have no pleasure in them”</a:t>
            </a:r>
            <a:endPar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2" name="Rounded Rectangle 1">
            <a:extLst>
              <a:ext uri="{FF2B5EF4-FFF2-40B4-BE49-F238E27FC236}">
                <a16:creationId xmlns:a16="http://schemas.microsoft.com/office/drawing/2014/main" xmlns="" id="{F5603FF1-3114-3545-877C-F12E6E5285B7}"/>
              </a:ext>
            </a:extLst>
          </p:cNvPr>
          <p:cNvSpPr/>
          <p:nvPr/>
        </p:nvSpPr>
        <p:spPr>
          <a:xfrm>
            <a:off x="141514" y="1579592"/>
            <a:ext cx="11821886" cy="5035529"/>
          </a:xfrm>
          <a:prstGeom prst="roundRect">
            <a:avLst/>
          </a:prstGeom>
          <a:solidFill>
            <a:schemeClr val="accent4"/>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effectLst>
                  <a:outerShdw blurRad="38100" dist="38100" dir="2700000" algn="tl">
                    <a:srgbClr val="000000">
                      <a:alpha val="43137"/>
                    </a:srgbClr>
                  </a:outerShdw>
                </a:effectLst>
                <a:latin typeface="Century Gothic" panose="020B0502020202020204" pitchFamily="34" charset="0"/>
              </a:rPr>
              <a:t>Prepare for the long run:</a:t>
            </a:r>
          </a:p>
          <a:p>
            <a:pPr marL="285750" indent="-285750">
              <a:lnSpc>
                <a:spcPct val="80000"/>
              </a:lnSpc>
              <a:buFont typeface="Arial" panose="020B0604020202020204" pitchFamily="34" charset="0"/>
              <a:buChar char="•"/>
            </a:pPr>
            <a:r>
              <a:rPr lang="en-US" sz="4000" dirty="0">
                <a:effectLst>
                  <a:outerShdw blurRad="38100" dist="38100" dir="2700000" algn="tl">
                    <a:srgbClr val="000000">
                      <a:alpha val="43137"/>
                    </a:srgbClr>
                  </a:outerShdw>
                </a:effectLst>
                <a:latin typeface="Century Gothic" panose="020B0502020202020204" pitchFamily="34" charset="0"/>
              </a:rPr>
              <a:t>Form good </a:t>
            </a:r>
            <a:r>
              <a:rPr lang="en-US" sz="4000" i="1" dirty="0">
                <a:effectLst>
                  <a:outerShdw blurRad="38100" dist="38100" dir="2700000" algn="tl">
                    <a:srgbClr val="000000">
                      <a:alpha val="43137"/>
                    </a:srgbClr>
                  </a:outerShdw>
                </a:effectLst>
                <a:latin typeface="Century Gothic" panose="020B0502020202020204" pitchFamily="34" charset="0"/>
              </a:rPr>
              <a:t>spiritual</a:t>
            </a:r>
            <a:r>
              <a:rPr lang="en-US" sz="4000" dirty="0">
                <a:effectLst>
                  <a:outerShdw blurRad="38100" dist="38100" dir="2700000" algn="tl">
                    <a:srgbClr val="000000">
                      <a:alpha val="43137"/>
                    </a:srgbClr>
                  </a:outerShdw>
                </a:effectLst>
                <a:latin typeface="Century Gothic" panose="020B0502020202020204" pitchFamily="34" charset="0"/>
              </a:rPr>
              <a:t> </a:t>
            </a:r>
            <a:r>
              <a:rPr lang="en-US" sz="4000" i="1" dirty="0">
                <a:effectLst>
                  <a:outerShdw blurRad="38100" dist="38100" dir="2700000" algn="tl">
                    <a:srgbClr val="000000">
                      <a:alpha val="43137"/>
                    </a:srgbClr>
                  </a:outerShdw>
                </a:effectLst>
                <a:latin typeface="Century Gothic" panose="020B0502020202020204" pitchFamily="34" charset="0"/>
              </a:rPr>
              <a:t>habits</a:t>
            </a:r>
            <a:r>
              <a:rPr lang="en-US" sz="4000" dirty="0">
                <a:effectLst>
                  <a:outerShdw blurRad="38100" dist="38100" dir="2700000" algn="tl">
                    <a:srgbClr val="000000">
                      <a:alpha val="43137"/>
                    </a:srgbClr>
                  </a:outerShdw>
                </a:effectLst>
                <a:latin typeface="Century Gothic" panose="020B0502020202020204" pitchFamily="34" charset="0"/>
              </a:rPr>
              <a:t> now.</a:t>
            </a:r>
          </a:p>
          <a:p>
            <a:pPr marL="285750" indent="-285750">
              <a:lnSpc>
                <a:spcPct val="80000"/>
              </a:lnSpc>
              <a:buFont typeface="Arial" panose="020B0604020202020204" pitchFamily="34" charset="0"/>
              <a:buChar char="•"/>
            </a:pPr>
            <a:r>
              <a:rPr lang="en-US" sz="4000" dirty="0">
                <a:effectLst>
                  <a:outerShdw blurRad="38100" dist="38100" dir="2700000" algn="tl">
                    <a:srgbClr val="000000">
                      <a:alpha val="43137"/>
                    </a:srgbClr>
                  </a:outerShdw>
                </a:effectLst>
                <a:latin typeface="Century Gothic" panose="020B0502020202020204" pitchFamily="34" charset="0"/>
              </a:rPr>
              <a:t>Remember that your time is </a:t>
            </a:r>
            <a:r>
              <a:rPr lang="en-US" sz="4000" i="1" dirty="0">
                <a:effectLst>
                  <a:outerShdw blurRad="38100" dist="38100" dir="2700000" algn="tl">
                    <a:srgbClr val="000000">
                      <a:alpha val="43137"/>
                    </a:srgbClr>
                  </a:outerShdw>
                </a:effectLst>
                <a:latin typeface="Century Gothic" panose="020B0502020202020204" pitchFamily="34" charset="0"/>
              </a:rPr>
              <a:t>short</a:t>
            </a:r>
            <a:r>
              <a:rPr lang="en-US" sz="4000" dirty="0">
                <a:effectLst>
                  <a:outerShdw blurRad="38100" dist="38100" dir="2700000" algn="tl">
                    <a:srgbClr val="000000">
                      <a:alpha val="43137"/>
                    </a:srgbClr>
                  </a:outerShdw>
                </a:effectLst>
                <a:latin typeface="Century Gothic" panose="020B0502020202020204" pitchFamily="34" charset="0"/>
              </a:rPr>
              <a:t>.</a:t>
            </a:r>
          </a:p>
          <a:p>
            <a:pPr marL="285750" indent="-285750">
              <a:lnSpc>
                <a:spcPct val="80000"/>
              </a:lnSpc>
              <a:buFont typeface="Arial" panose="020B0604020202020204" pitchFamily="34" charset="0"/>
              <a:buChar char="•"/>
            </a:pPr>
            <a:r>
              <a:rPr lang="en-US" sz="4000" dirty="0">
                <a:effectLst>
                  <a:outerShdw blurRad="38100" dist="38100" dir="2700000" algn="tl">
                    <a:srgbClr val="000000">
                      <a:alpha val="43137"/>
                    </a:srgbClr>
                  </a:outerShdw>
                </a:effectLst>
                <a:latin typeface="Century Gothic" panose="020B0502020202020204" pitchFamily="34" charset="0"/>
              </a:rPr>
              <a:t>Make the most of any opportunity </a:t>
            </a:r>
            <a:r>
              <a:rPr lang="en-US" sz="4000" i="1" dirty="0">
                <a:effectLst>
                  <a:outerShdw blurRad="38100" dist="38100" dir="2700000" algn="tl">
                    <a:srgbClr val="000000">
                      <a:alpha val="43137"/>
                    </a:srgbClr>
                  </a:outerShdw>
                </a:effectLst>
                <a:latin typeface="Century Gothic" panose="020B0502020202020204" pitchFamily="34" charset="0"/>
              </a:rPr>
              <a:t>while you have it.</a:t>
            </a:r>
          </a:p>
          <a:p>
            <a:pPr marL="285750" indent="-285750">
              <a:lnSpc>
                <a:spcPct val="80000"/>
              </a:lnSpc>
              <a:buFont typeface="Arial" panose="020B0604020202020204" pitchFamily="34" charset="0"/>
              <a:buChar char="•"/>
            </a:pPr>
            <a:r>
              <a:rPr lang="en-US" sz="4000" dirty="0">
                <a:effectLst>
                  <a:outerShdw blurRad="38100" dist="38100" dir="2700000" algn="tl">
                    <a:srgbClr val="000000">
                      <a:alpha val="43137"/>
                    </a:srgbClr>
                  </a:outerShdw>
                </a:effectLst>
                <a:latin typeface="Century Gothic" panose="020B0502020202020204" pitchFamily="34" charset="0"/>
              </a:rPr>
              <a:t>Consider life choices in light of God’s will.</a:t>
            </a:r>
          </a:p>
          <a:p>
            <a:pPr marL="285750" indent="-285750">
              <a:lnSpc>
                <a:spcPct val="80000"/>
              </a:lnSpc>
              <a:buFont typeface="Arial" panose="020B0604020202020204" pitchFamily="34" charset="0"/>
              <a:buChar char="•"/>
            </a:pPr>
            <a:r>
              <a:rPr lang="en-US" sz="4000" dirty="0">
                <a:effectLst>
                  <a:outerShdw blurRad="38100" dist="38100" dir="2700000" algn="tl">
                    <a:srgbClr val="000000">
                      <a:alpha val="43137"/>
                    </a:srgbClr>
                  </a:outerShdw>
                </a:effectLst>
                <a:latin typeface="Century Gothic" panose="020B0502020202020204" pitchFamily="34" charset="0"/>
              </a:rPr>
              <a:t>Learn from </a:t>
            </a:r>
            <a:r>
              <a:rPr lang="en-US" sz="4000" i="1" dirty="0">
                <a:effectLst>
                  <a:outerShdw blurRad="38100" dist="38100" dir="2700000" algn="tl">
                    <a:srgbClr val="000000">
                      <a:alpha val="43137"/>
                    </a:srgbClr>
                  </a:outerShdw>
                </a:effectLst>
                <a:latin typeface="Century Gothic" panose="020B0502020202020204" pitchFamily="34" charset="0"/>
              </a:rPr>
              <a:t>good and bad</a:t>
            </a:r>
            <a:r>
              <a:rPr lang="en-US" sz="4000" dirty="0">
                <a:effectLst>
                  <a:outerShdw blurRad="38100" dist="38100" dir="2700000" algn="tl">
                    <a:srgbClr val="000000">
                      <a:alpha val="43137"/>
                    </a:srgbClr>
                  </a:outerShdw>
                </a:effectLst>
                <a:latin typeface="Century Gothic" panose="020B0502020202020204" pitchFamily="34" charset="0"/>
              </a:rPr>
              <a:t> role models.</a:t>
            </a:r>
          </a:p>
          <a:p>
            <a:pPr marL="285750" indent="-285750">
              <a:lnSpc>
                <a:spcPct val="80000"/>
              </a:lnSpc>
              <a:buFont typeface="Arial" panose="020B0604020202020204" pitchFamily="34" charset="0"/>
              <a:buChar char="•"/>
            </a:pPr>
            <a:r>
              <a:rPr lang="en-US" sz="4000" dirty="0">
                <a:effectLst>
                  <a:outerShdw blurRad="38100" dist="38100" dir="2700000" algn="tl">
                    <a:srgbClr val="000000">
                      <a:alpha val="43137"/>
                    </a:srgbClr>
                  </a:outerShdw>
                </a:effectLst>
                <a:latin typeface="Century Gothic" panose="020B0502020202020204" pitchFamily="34" charset="0"/>
              </a:rPr>
              <a:t>Learn humility and dependance from God.</a:t>
            </a:r>
          </a:p>
          <a:p>
            <a:pPr marL="285750" indent="-285750">
              <a:lnSpc>
                <a:spcPct val="80000"/>
              </a:lnSpc>
              <a:buFont typeface="Arial" panose="020B0604020202020204" pitchFamily="34" charset="0"/>
              <a:buChar char="•"/>
            </a:pPr>
            <a:r>
              <a:rPr lang="en-US" sz="4000" dirty="0">
                <a:effectLst>
                  <a:outerShdw blurRad="38100" dist="38100" dir="2700000" algn="tl">
                    <a:srgbClr val="000000">
                      <a:alpha val="43137"/>
                    </a:srgbClr>
                  </a:outerShdw>
                </a:effectLst>
                <a:latin typeface="Century Gothic" panose="020B0502020202020204" pitchFamily="34" charset="0"/>
              </a:rPr>
              <a:t>Develop a deep seated </a:t>
            </a:r>
            <a:r>
              <a:rPr lang="en-US" sz="4000" i="1" dirty="0">
                <a:effectLst>
                  <a:outerShdw blurRad="38100" dist="38100" dir="2700000" algn="tl">
                    <a:srgbClr val="000000">
                      <a:alpha val="43137"/>
                    </a:srgbClr>
                  </a:outerShdw>
                </a:effectLst>
                <a:latin typeface="Century Gothic" panose="020B0502020202020204" pitchFamily="34" charset="0"/>
              </a:rPr>
              <a:t>gratitude</a:t>
            </a:r>
            <a:r>
              <a:rPr lang="en-US" sz="4000" dirty="0">
                <a:effectLst>
                  <a:outerShdw blurRad="38100" dist="38100" dir="2700000" algn="tl">
                    <a:srgbClr val="000000">
                      <a:alpha val="43137"/>
                    </a:srgbClr>
                  </a:outerShdw>
                </a:effectLst>
                <a:latin typeface="Century Gothic" panose="020B0502020202020204" pitchFamily="34" charset="0"/>
              </a:rPr>
              <a:t>.</a:t>
            </a:r>
          </a:p>
        </p:txBody>
      </p:sp>
    </p:spTree>
    <p:extLst>
      <p:ext uri="{BB962C8B-B14F-4D97-AF65-F5344CB8AC3E}">
        <p14:creationId xmlns:p14="http://schemas.microsoft.com/office/powerpoint/2010/main" val="129060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dissolv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dissolv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dissolv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dissolv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dissolve">
                                      <p:cBhvr>
                                        <p:cTn id="35" dur="5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dissolve">
                                      <p:cBhvr>
                                        <p:cTn id="40" dur="500"/>
                                        <p:tgtEl>
                                          <p:spTgt spid="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dissolve">
                                      <p:cBhvr>
                                        <p:cTn id="4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2123658"/>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2</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 before the sun and the light of the moon and the stars grow dark, and the clouds disappear after the rain</a:t>
            </a:r>
            <a:endPar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9958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2123658"/>
          </a:xfrm>
          <a:prstGeom prst="rect">
            <a:avLst/>
          </a:prstGeom>
          <a:noFill/>
        </p:spPr>
        <p:txBody>
          <a:bodyPr wrap="square" rtlCol="0">
            <a:spAutoFit/>
          </a:bodyPr>
          <a:lstStyle/>
          <a:p>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3:1. For everything there is an appointed time, and an appropriate time for every activity on earth: </a:t>
            </a:r>
            <a:endPar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4784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4154984"/>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3</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 when those who keep watch over the house begin to tremble, and the virile men begin to stoop over, and the grinders begin to cease because they grow few, and those who look through the windows grow dim,</a:t>
            </a:r>
            <a:endPar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8545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3477875"/>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4</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 and the doors along the street are shut; when the sound of the grinding mill grows low, and one is awakened by the sound of a bird, and all their songs grow faint,</a:t>
            </a:r>
            <a:endPar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6689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4832092"/>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5</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 and they are afraid of heights and the dangers in the street; the almond blossoms grow white, and the grasshopper drags itself along, and the caper berry shrivels up— because man goes to his eternal home, and the mourners go about in the streets</a:t>
            </a:r>
            <a:endPar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5788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2800767"/>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6</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 before the silver cord is removed, or the golden bowl is broken, or the pitcher is shattered at the well, or the water wheel is broken at the cistern— </a:t>
            </a:r>
            <a:endPar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160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2123658"/>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7</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 and the dust returns to the earth as it was, and the life’s breath returns to God who gave it.</a:t>
            </a:r>
            <a:endPar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5200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alpha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455F534-A3B4-C04D-98EC-8A396C30B398}"/>
              </a:ext>
            </a:extLst>
          </p:cNvPr>
          <p:cNvSpPr txBox="1"/>
          <p:nvPr/>
        </p:nvSpPr>
        <p:spPr>
          <a:xfrm>
            <a:off x="0" y="-61516"/>
            <a:ext cx="12192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Why?</a:t>
            </a:r>
          </a:p>
        </p:txBody>
      </p:sp>
      <p:sp>
        <p:nvSpPr>
          <p:cNvPr id="6" name="TextBox 5">
            <a:extLst>
              <a:ext uri="{FF2B5EF4-FFF2-40B4-BE49-F238E27FC236}">
                <a16:creationId xmlns:a16="http://schemas.microsoft.com/office/drawing/2014/main" xmlns="" id="{EC2AA57D-A732-9B41-96A1-CA70557ECB8B}"/>
              </a:ext>
            </a:extLst>
          </p:cNvPr>
          <p:cNvSpPr txBox="1"/>
          <p:nvPr/>
        </p:nvSpPr>
        <p:spPr>
          <a:xfrm>
            <a:off x="0" y="1025215"/>
            <a:ext cx="12192000" cy="5509200"/>
          </a:xfrm>
          <a:prstGeom prst="rect">
            <a:avLst/>
          </a:prstGeom>
          <a:noFill/>
        </p:spPr>
        <p:txBody>
          <a:bodyPr wrap="square" rtlCol="0">
            <a:spAutoFit/>
          </a:bodyPr>
          <a:lstStyle/>
          <a:p>
            <a:pPr marL="571500" marR="0" lvl="0" indent="-5715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Imagine a world where time is not related to death</a:t>
            </a:r>
            <a:r>
              <a:rPr kumimoji="0" lang="en-US" sz="4400" b="0" i="0" u="none" strike="noStrike" kern="1200" cap="none" spc="0" normalizeH="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 in any way</a:t>
            </a: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p>
          <a:p>
            <a:pPr marL="571500" marR="0" lvl="0" indent="-5715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Imagine a world where aging is irrelevant.</a:t>
            </a:r>
          </a:p>
          <a:p>
            <a:pPr marL="571500" marR="0" lvl="0" indent="-5715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Imagine a world where sickness, death and pain will disappear.</a:t>
            </a:r>
          </a:p>
          <a:p>
            <a:pPr marL="571500" marR="0" lvl="0" indent="-5715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US" sz="4400" b="1" dirty="0">
                <a:solidFill>
                  <a:srgbClr val="FFFFFF"/>
                </a:solidFill>
                <a:effectLst>
                  <a:outerShdw blurRad="38100" dist="38100" dir="2700000" algn="tl">
                    <a:srgbClr val="000000">
                      <a:alpha val="43137"/>
                    </a:srgbClr>
                  </a:outerShdw>
                </a:effectLst>
                <a:latin typeface="Century Gothic" panose="020B0502020202020204" pitchFamily="34" charset="0"/>
              </a:rPr>
              <a:t>If you know Jesus</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 t</a:t>
            </a: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his </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will be a reality one second after death!</a:t>
            </a:r>
          </a:p>
          <a:p>
            <a:pPr marL="571500" marR="0" lvl="0" indent="-5715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If this sounds desirable, remember the reason is that God has placed </a:t>
            </a:r>
            <a:r>
              <a:rPr lang="en-US" sz="4400" i="1" dirty="0">
                <a:solidFill>
                  <a:srgbClr val="FFFFFF"/>
                </a:solidFill>
                <a:effectLst>
                  <a:outerShdw blurRad="38100" dist="38100" dir="2700000" algn="tl">
                    <a:srgbClr val="000000">
                      <a:alpha val="43137"/>
                    </a:srgbClr>
                  </a:outerShdw>
                </a:effectLst>
                <a:latin typeface="Century Gothic" panose="020B0502020202020204" pitchFamily="34" charset="0"/>
              </a:rPr>
              <a:t>eternity in your heart!</a:t>
            </a:r>
          </a:p>
        </p:txBody>
      </p:sp>
    </p:spTree>
    <p:extLst>
      <p:ext uri="{BB962C8B-B14F-4D97-AF65-F5344CB8AC3E}">
        <p14:creationId xmlns:p14="http://schemas.microsoft.com/office/powerpoint/2010/main" val="2880533869"/>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dissolv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xmlns="" id="{7C1DA533-530C-4282-B665-55E81DB3C0A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90" r="1" b="1"/>
          <a:stretch/>
        </p:blipFill>
        <p:spPr>
          <a:xfrm>
            <a:off x="-688" y="-4"/>
            <a:ext cx="12192687" cy="6858000"/>
          </a:xfrm>
          <a:prstGeom prst="rect">
            <a:avLst/>
          </a:prstGeom>
        </p:spPr>
      </p:pic>
      <p:sp>
        <p:nvSpPr>
          <p:cNvPr id="9" name="Freeform: Shape 8">
            <a:extLst>
              <a:ext uri="{FF2B5EF4-FFF2-40B4-BE49-F238E27FC236}">
                <a16:creationId xmlns:a16="http://schemas.microsoft.com/office/drawing/2014/main" xmlns="" id="{EB95B01E-5851-431E-863B-0FAC656695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25125" y="3600"/>
            <a:ext cx="7266875" cy="6854400"/>
          </a:xfrm>
          <a:custGeom>
            <a:avLst/>
            <a:gdLst>
              <a:gd name="connsiteX0" fmla="*/ 3839675 w 7266875"/>
              <a:gd name="connsiteY0" fmla="*/ 0 h 6854400"/>
              <a:gd name="connsiteX1" fmla="*/ 7266875 w 7266875"/>
              <a:gd name="connsiteY1" fmla="*/ 3427200 h 6854400"/>
              <a:gd name="connsiteX2" fmla="*/ 3839675 w 7266875"/>
              <a:gd name="connsiteY2" fmla="*/ 6854400 h 6854400"/>
              <a:gd name="connsiteX3" fmla="*/ 3489264 w 7266875"/>
              <a:gd name="connsiteY3" fmla="*/ 6836706 h 6854400"/>
              <a:gd name="connsiteX4" fmla="*/ 3327588 w 7266875"/>
              <a:gd name="connsiteY4" fmla="*/ 6816161 h 6854400"/>
              <a:gd name="connsiteX5" fmla="*/ 3174464 w 7266875"/>
              <a:gd name="connsiteY5" fmla="*/ 6839531 h 6854400"/>
              <a:gd name="connsiteX6" fmla="*/ 2880000 w 7266875"/>
              <a:gd name="connsiteY6" fmla="*/ 6854400 h 6854400"/>
              <a:gd name="connsiteX7" fmla="*/ 0 w 7266875"/>
              <a:gd name="connsiteY7" fmla="*/ 3974400 h 6854400"/>
              <a:gd name="connsiteX8" fmla="*/ 226325 w 7266875"/>
              <a:gd name="connsiteY8" fmla="*/ 2853374 h 6854400"/>
              <a:gd name="connsiteX9" fmla="*/ 258015 w 7266875"/>
              <a:gd name="connsiteY9" fmla="*/ 2787590 h 6854400"/>
              <a:gd name="connsiteX10" fmla="*/ 224445 w 7266875"/>
              <a:gd name="connsiteY10" fmla="*/ 2657030 h 6854400"/>
              <a:gd name="connsiteX11" fmla="*/ 180561 w 7266875"/>
              <a:gd name="connsiteY11" fmla="*/ 2221714 h 6854400"/>
              <a:gd name="connsiteX12" fmla="*/ 2340561 w 7266875"/>
              <a:gd name="connsiteY12" fmla="*/ 61714 h 6854400"/>
              <a:gd name="connsiteX13" fmla="*/ 2828370 w 7266875"/>
              <a:gd name="connsiteY13" fmla="*/ 117025 h 6854400"/>
              <a:gd name="connsiteX14" fmla="*/ 2891183 w 7266875"/>
              <a:gd name="connsiteY14" fmla="*/ 134017 h 6854400"/>
              <a:gd name="connsiteX15" fmla="*/ 2983165 w 7266875"/>
              <a:gd name="connsiteY15" fmla="*/ 107897 h 6854400"/>
              <a:gd name="connsiteX16" fmla="*/ 3839675 w 7266875"/>
              <a:gd name="connsiteY16" fmla="*/ 0 h 68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66875" h="6854400">
                <a:moveTo>
                  <a:pt x="3839675" y="0"/>
                </a:moveTo>
                <a:cubicBezTo>
                  <a:pt x="5732465" y="0"/>
                  <a:pt x="7266875" y="1534410"/>
                  <a:pt x="7266875" y="3427200"/>
                </a:cubicBezTo>
                <a:cubicBezTo>
                  <a:pt x="7266875" y="5319990"/>
                  <a:pt x="5732465" y="6854400"/>
                  <a:pt x="3839675" y="6854400"/>
                </a:cubicBezTo>
                <a:cubicBezTo>
                  <a:pt x="3721376" y="6854400"/>
                  <a:pt x="3604476" y="6848406"/>
                  <a:pt x="3489264" y="6836706"/>
                </a:cubicBezTo>
                <a:lnTo>
                  <a:pt x="3327588" y="6816161"/>
                </a:lnTo>
                <a:lnTo>
                  <a:pt x="3174464" y="6839531"/>
                </a:lnTo>
                <a:cubicBezTo>
                  <a:pt x="3077646" y="6849363"/>
                  <a:pt x="2979412" y="6854400"/>
                  <a:pt x="2880000" y="6854400"/>
                </a:cubicBezTo>
                <a:cubicBezTo>
                  <a:pt x="1289420" y="6854400"/>
                  <a:pt x="0" y="5564980"/>
                  <a:pt x="0" y="3974400"/>
                </a:cubicBezTo>
                <a:cubicBezTo>
                  <a:pt x="0" y="3576755"/>
                  <a:pt x="80589" y="3197933"/>
                  <a:pt x="226325" y="2853374"/>
                </a:cubicBezTo>
                <a:lnTo>
                  <a:pt x="258015" y="2787590"/>
                </a:lnTo>
                <a:lnTo>
                  <a:pt x="224445" y="2657030"/>
                </a:lnTo>
                <a:cubicBezTo>
                  <a:pt x="195672" y="2516419"/>
                  <a:pt x="180561" y="2370831"/>
                  <a:pt x="180561" y="2221714"/>
                </a:cubicBezTo>
                <a:cubicBezTo>
                  <a:pt x="180561" y="1028779"/>
                  <a:pt x="1147626" y="61714"/>
                  <a:pt x="2340561" y="61714"/>
                </a:cubicBezTo>
                <a:cubicBezTo>
                  <a:pt x="2508318" y="61714"/>
                  <a:pt x="2671608" y="80838"/>
                  <a:pt x="2828370" y="117025"/>
                </a:cubicBezTo>
                <a:lnTo>
                  <a:pt x="2891183" y="134017"/>
                </a:lnTo>
                <a:lnTo>
                  <a:pt x="2983165" y="107897"/>
                </a:lnTo>
                <a:cubicBezTo>
                  <a:pt x="3256928" y="37461"/>
                  <a:pt x="3543927" y="0"/>
                  <a:pt x="3839675" y="0"/>
                </a:cubicBezTo>
                <a:close/>
              </a:path>
            </a:pathLst>
          </a:custGeom>
          <a:solidFill>
            <a:schemeClr val="bg2">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11" name="Group 10">
            <a:extLst>
              <a:ext uri="{FF2B5EF4-FFF2-40B4-BE49-F238E27FC236}">
                <a16:creationId xmlns:a16="http://schemas.microsoft.com/office/drawing/2014/main" xmlns="" id="{5F17E415-B31D-479C-85EC-3974EB6DEDB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925125" y="-8"/>
            <a:ext cx="7266875" cy="6854400"/>
            <a:chOff x="4925125" y="3600"/>
            <a:chExt cx="7266875" cy="6854400"/>
          </a:xfrm>
        </p:grpSpPr>
        <p:sp>
          <p:nvSpPr>
            <p:cNvPr id="12" name="Oval 11">
              <a:extLst>
                <a:ext uri="{FF2B5EF4-FFF2-40B4-BE49-F238E27FC236}">
                  <a16:creationId xmlns:a16="http://schemas.microsoft.com/office/drawing/2014/main" xmlns="" id="{10DD1D5F-3B52-4010-9875-7B2C81481D08}"/>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3" name="Oval 12">
              <a:extLst>
                <a:ext uri="{FF2B5EF4-FFF2-40B4-BE49-F238E27FC236}">
                  <a16:creationId xmlns:a16="http://schemas.microsoft.com/office/drawing/2014/main" xmlns="" id="{19A5E776-A0B7-4721-A7C0-6297BF15ADA3}"/>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4" name="Oval 13">
              <a:extLst>
                <a:ext uri="{FF2B5EF4-FFF2-40B4-BE49-F238E27FC236}">
                  <a16:creationId xmlns:a16="http://schemas.microsoft.com/office/drawing/2014/main" xmlns="" id="{B627A0E1-E162-49A8-AD35-2102FE5DA0E7}"/>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grpSp>
      <p:sp>
        <p:nvSpPr>
          <p:cNvPr id="2" name="Title 1">
            <a:extLst>
              <a:ext uri="{FF2B5EF4-FFF2-40B4-BE49-F238E27FC236}">
                <a16:creationId xmlns:a16="http://schemas.microsoft.com/office/drawing/2014/main" xmlns="" id="{78FFAE4A-F726-1244-B8DD-A43A838ABD8C}"/>
              </a:ext>
            </a:extLst>
          </p:cNvPr>
          <p:cNvSpPr>
            <a:spLocks noGrp="1"/>
          </p:cNvSpPr>
          <p:nvPr>
            <p:ph type="ctrTitle"/>
          </p:nvPr>
        </p:nvSpPr>
        <p:spPr>
          <a:xfrm>
            <a:off x="5317790" y="545125"/>
            <a:ext cx="5473700" cy="3352967"/>
          </a:xfrm>
        </p:spPr>
        <p:txBody>
          <a:bodyPr>
            <a:normAutofit/>
          </a:bodyPr>
          <a:lstStyle/>
          <a:p>
            <a:pPr algn="ctr"/>
            <a:r>
              <a:rPr lang="en-US" sz="7200" dirty="0">
                <a:solidFill>
                  <a:srgbClr val="FFFFFF"/>
                </a:solidFill>
                <a:effectLst>
                  <a:outerShdw blurRad="38100" dist="38100" dir="2700000" algn="tl">
                    <a:srgbClr val="000000">
                      <a:alpha val="43137"/>
                    </a:srgbClr>
                  </a:outerShdw>
                </a:effectLst>
                <a:latin typeface="Century Gothic" panose="020B0502020202020204" pitchFamily="34" charset="0"/>
              </a:rPr>
              <a:t>Ecclesiastes</a:t>
            </a:r>
          </a:p>
        </p:txBody>
      </p:sp>
      <p:sp>
        <p:nvSpPr>
          <p:cNvPr id="3" name="Subtitle 2">
            <a:extLst>
              <a:ext uri="{FF2B5EF4-FFF2-40B4-BE49-F238E27FC236}">
                <a16:creationId xmlns:a16="http://schemas.microsoft.com/office/drawing/2014/main" xmlns="" id="{50600EDA-7186-204A-B175-441EBED354D8}"/>
              </a:ext>
            </a:extLst>
          </p:cNvPr>
          <p:cNvSpPr>
            <a:spLocks noGrp="1"/>
          </p:cNvSpPr>
          <p:nvPr>
            <p:ph type="subTitle" idx="1"/>
          </p:nvPr>
        </p:nvSpPr>
        <p:spPr>
          <a:xfrm>
            <a:off x="6015982" y="3887147"/>
            <a:ext cx="4644368" cy="2258601"/>
          </a:xfrm>
        </p:spPr>
        <p:txBody>
          <a:bodyPr>
            <a:normAutofit/>
          </a:bodyPr>
          <a:lstStyle/>
          <a:p>
            <a:pPr algn="ctr">
              <a:lnSpc>
                <a:spcPct val="100000"/>
              </a:lnSpc>
            </a:pPr>
            <a:r>
              <a:rPr lang="en-US" sz="3200" dirty="0">
                <a:solidFill>
                  <a:srgbClr val="FFFFFF"/>
                </a:solidFill>
                <a:effectLst>
                  <a:outerShdw blurRad="38100" dist="38100" dir="2700000" algn="tl">
                    <a:srgbClr val="000000">
                      <a:alpha val="43137"/>
                    </a:srgbClr>
                  </a:outerShdw>
                </a:effectLst>
                <a:latin typeface="Century Gothic" panose="020B0502020202020204" pitchFamily="34" charset="0"/>
              </a:rPr>
              <a:t>Comments?</a:t>
            </a:r>
          </a:p>
          <a:p>
            <a:pPr algn="ctr">
              <a:lnSpc>
                <a:spcPct val="100000"/>
              </a:lnSpc>
            </a:pPr>
            <a:r>
              <a:rPr lang="en-US" sz="3200" dirty="0">
                <a:solidFill>
                  <a:srgbClr val="FFFFFF"/>
                </a:solidFill>
                <a:effectLst>
                  <a:outerShdw blurRad="38100" dist="38100" dir="2700000" algn="tl">
                    <a:srgbClr val="000000">
                      <a:alpha val="43137"/>
                    </a:srgbClr>
                  </a:outerShdw>
                </a:effectLst>
                <a:latin typeface="Century Gothic" panose="020B0502020202020204" pitchFamily="34" charset="0"/>
              </a:rPr>
              <a:t>Questions?</a:t>
            </a:r>
          </a:p>
          <a:p>
            <a:pPr algn="ctr">
              <a:lnSpc>
                <a:spcPct val="100000"/>
              </a:lnSpc>
            </a:pPr>
            <a:r>
              <a:rPr lang="en-US" sz="3200" dirty="0">
                <a:solidFill>
                  <a:srgbClr val="FFFFFF"/>
                </a:solidFill>
                <a:effectLst>
                  <a:outerShdw blurRad="38100" dist="38100" dir="2700000" algn="tl">
                    <a:srgbClr val="000000">
                      <a:alpha val="43137"/>
                    </a:srgbClr>
                  </a:outerShdw>
                </a:effectLst>
                <a:latin typeface="Century Gothic" panose="020B0502020202020204" pitchFamily="34" charset="0"/>
              </a:rPr>
              <a:t>Experiences?</a:t>
            </a:r>
          </a:p>
        </p:txBody>
      </p:sp>
      <p:sp>
        <p:nvSpPr>
          <p:cNvPr id="5" name="Rectangle 4">
            <a:extLst>
              <a:ext uri="{FF2B5EF4-FFF2-40B4-BE49-F238E27FC236}">
                <a16:creationId xmlns:a16="http://schemas.microsoft.com/office/drawing/2014/main" xmlns="" id="{19EB15E3-11B4-6640-8284-9E6472FB3BF7}"/>
              </a:ext>
            </a:extLst>
          </p:cNvPr>
          <p:cNvSpPr/>
          <p:nvPr/>
        </p:nvSpPr>
        <p:spPr>
          <a:xfrm>
            <a:off x="68041" y="483407"/>
            <a:ext cx="5269559" cy="1156084"/>
          </a:xfrm>
          <a:prstGeom prst="rect">
            <a:avLst/>
          </a:prstGeom>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Chapters 3, 11,12</a:t>
            </a:r>
          </a:p>
        </p:txBody>
      </p:sp>
    </p:spTree>
    <p:extLst>
      <p:ext uri="{BB962C8B-B14F-4D97-AF65-F5344CB8AC3E}">
        <p14:creationId xmlns:p14="http://schemas.microsoft.com/office/powerpoint/2010/main" val="3440148728"/>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2. A time to be born, and a time to die; a time to plant, and a time to uproot what was planted;</a:t>
            </a:r>
          </a:p>
        </p:txBody>
      </p:sp>
    </p:spTree>
    <p:extLst>
      <p:ext uri="{BB962C8B-B14F-4D97-AF65-F5344CB8AC3E}">
        <p14:creationId xmlns:p14="http://schemas.microsoft.com/office/powerpoint/2010/main" val="289929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3-4. A time to kill, and a time to heal</a:t>
            </a:r>
            <a:r>
              <a:rPr kumimoji="0" lang="en-US" sz="4400" b="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 time to break down, and a time to build up; A time to weep, and a time to laugh; a time to mourn, and a time to dance.</a:t>
            </a:r>
          </a:p>
        </p:txBody>
      </p:sp>
      <p:sp>
        <p:nvSpPr>
          <p:cNvPr id="2" name="Rounded Rectangle 1">
            <a:extLst>
              <a:ext uri="{FF2B5EF4-FFF2-40B4-BE49-F238E27FC236}">
                <a16:creationId xmlns:a16="http://schemas.microsoft.com/office/drawing/2014/main" xmlns="" id="{C6C441F6-44A5-6942-B18A-DEA85DAACDEE}"/>
              </a:ext>
            </a:extLst>
          </p:cNvPr>
          <p:cNvSpPr/>
          <p:nvPr/>
        </p:nvSpPr>
        <p:spPr>
          <a:xfrm>
            <a:off x="8686800" y="1155829"/>
            <a:ext cx="2128344" cy="859221"/>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Cow</a:t>
            </a:r>
          </a:p>
        </p:txBody>
      </p:sp>
    </p:spTree>
    <p:extLst>
      <p:ext uri="{BB962C8B-B14F-4D97-AF65-F5344CB8AC3E}">
        <p14:creationId xmlns:p14="http://schemas.microsoft.com/office/powerpoint/2010/main" val="111664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3-4. A time to kill, and a time to heal</a:t>
            </a:r>
            <a:r>
              <a:rPr kumimoji="0" lang="en-US" sz="4400" b="0" i="0" u="none" strike="noStrike" kern="1200" cap="none" spc="0" normalizeH="0" baseline="0" noProof="0" dirty="0">
                <a:ln>
                  <a:noFill/>
                </a:ln>
                <a:solidFill>
                  <a:srgbClr val="5E2AD8">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400" b="0"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mn-ea"/>
                <a:cs typeface="+mn-cs"/>
              </a:rPr>
              <a:t> a time to break down, and a time to build up</a:t>
            </a:r>
            <a:r>
              <a:rPr kumimoji="0" lang="en-US" sz="4400" b="0" i="0" u="none" strike="noStrike" kern="1200" cap="none" spc="0" normalizeH="0" baseline="0" noProof="0" dirty="0">
                <a:ln>
                  <a:noFill/>
                </a:ln>
                <a:solidFill>
                  <a:srgbClr val="5E2AD8">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 time to weep, and a time to laugh; a time to mourn, and a time to dance.</a:t>
            </a:r>
          </a:p>
        </p:txBody>
      </p:sp>
    </p:spTree>
    <p:extLst>
      <p:ext uri="{BB962C8B-B14F-4D97-AF65-F5344CB8AC3E}">
        <p14:creationId xmlns:p14="http://schemas.microsoft.com/office/powerpoint/2010/main" val="235222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3-4. A time to kill, and a time to heal</a:t>
            </a:r>
            <a:r>
              <a:rPr kumimoji="0" lang="en-US" sz="4400" b="0" i="0" u="none" strike="noStrike" kern="1200" cap="none" spc="0" normalizeH="0" baseline="0" noProof="0" dirty="0">
                <a:ln>
                  <a:noFill/>
                </a:ln>
                <a:solidFill>
                  <a:srgbClr val="5E2AD8">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 time to break down, and a time to build up</a:t>
            </a:r>
            <a:r>
              <a:rPr kumimoji="0" lang="en-US" sz="4400" b="0" i="0" u="none" strike="noStrike" kern="1200" cap="none" spc="0" normalizeH="0" baseline="0" noProof="0" dirty="0">
                <a:ln>
                  <a:noFill/>
                </a:ln>
                <a:solidFill>
                  <a:srgbClr val="5E2AD8">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400" b="0"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mn-ea"/>
                <a:cs typeface="+mn-cs"/>
              </a:rPr>
              <a:t>A time to weep, and a time to laugh; a time to mourn, and a time to dance.</a:t>
            </a:r>
          </a:p>
        </p:txBody>
      </p:sp>
    </p:spTree>
    <p:extLst>
      <p:ext uri="{BB962C8B-B14F-4D97-AF65-F5344CB8AC3E}">
        <p14:creationId xmlns:p14="http://schemas.microsoft.com/office/powerpoint/2010/main" val="198601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48F2EB2-5F88-514A-9E1B-A55D897A16EE}"/>
              </a:ext>
            </a:extLst>
          </p:cNvPr>
          <p:cNvSpPr txBox="1"/>
          <p:nvPr/>
        </p:nvSpPr>
        <p:spPr>
          <a:xfrm>
            <a:off x="228600" y="6041571"/>
            <a:ext cx="4517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Ecclesiastes</a:t>
            </a:r>
          </a:p>
        </p:txBody>
      </p:sp>
      <p:sp>
        <p:nvSpPr>
          <p:cNvPr id="5" name="TextBox 4">
            <a:extLst>
              <a:ext uri="{FF2B5EF4-FFF2-40B4-BE49-F238E27FC236}">
                <a16:creationId xmlns:a16="http://schemas.microsoft.com/office/drawing/2014/main" xmlns="" id="{B140AC5D-3698-0947-BE21-4AC27C41C74F}"/>
              </a:ext>
            </a:extLst>
          </p:cNvPr>
          <p:cNvSpPr txBox="1"/>
          <p:nvPr/>
        </p:nvSpPr>
        <p:spPr>
          <a:xfrm>
            <a:off x="141514" y="185057"/>
            <a:ext cx="11876315" cy="4154984"/>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5-6</a:t>
            </a:r>
            <a:r>
              <a:rPr lang="en-US" sz="4400" dirty="0">
                <a:solidFill>
                  <a:srgbClr val="FFFFFF"/>
                </a:solidFill>
                <a:effectLst>
                  <a:outerShdw blurRad="38100" dist="38100" dir="2700000" algn="tl">
                    <a:srgbClr val="000000">
                      <a:alpha val="43137"/>
                    </a:srgbClr>
                  </a:outerShdw>
                </a:effectLst>
                <a:latin typeface="Century Gothic" panose="020B0502020202020204" pitchFamily="34" charset="0"/>
              </a:rPr>
              <a:t>. A time to throw away stones, and a time to gather stones; </a:t>
            </a:r>
            <a:r>
              <a:rPr lang="en-US" sz="4400" dirty="0">
                <a:solidFill>
                  <a:schemeClr val="accent2">
                    <a:lumMod val="75000"/>
                  </a:schemeClr>
                </a:solidFill>
                <a:effectLst>
                  <a:outerShdw blurRad="38100" dist="38100" dir="2700000" algn="tl">
                    <a:srgbClr val="000000">
                      <a:alpha val="43137"/>
                    </a:srgbClr>
                  </a:outerShdw>
                </a:effectLst>
                <a:latin typeface="Century Gothic" panose="020B0502020202020204" pitchFamily="34" charset="0"/>
              </a:rPr>
              <a:t>a time to embrace, and a time to refrain from embracing; A time to search, and a time to give something up as lost; a time to keep, and a time to throw away;</a:t>
            </a:r>
            <a:endParaRPr kumimoji="0" lang="en-US" sz="4400" b="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002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lowVTI">
  <a:themeElements>
    <a:clrScheme name="AnalogousFromDarkSeedLeftStep">
      <a:dk1>
        <a:srgbClr val="000000"/>
      </a:dk1>
      <a:lt1>
        <a:srgbClr val="FFFFFF"/>
      </a:lt1>
      <a:dk2>
        <a:srgbClr val="1C2732"/>
      </a:dk2>
      <a:lt2>
        <a:srgbClr val="F1F3F0"/>
      </a:lt2>
      <a:accent1>
        <a:srgbClr val="B129E7"/>
      </a:accent1>
      <a:accent2>
        <a:srgbClr val="5E2AD8"/>
      </a:accent2>
      <a:accent3>
        <a:srgbClr val="293FE7"/>
      </a:accent3>
      <a:accent4>
        <a:srgbClr val="177CD5"/>
      </a:accent4>
      <a:accent5>
        <a:srgbClr val="23BEC6"/>
      </a:accent5>
      <a:accent6>
        <a:srgbClr val="15C585"/>
      </a:accent6>
      <a:hlink>
        <a:srgbClr val="3A96AF"/>
      </a:hlink>
      <a:folHlink>
        <a:srgbClr val="7F7F7F"/>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1164</Words>
  <Application>Microsoft Office PowerPoint</Application>
  <PresentationFormat>Widescreen</PresentationFormat>
  <Paragraphs>158</Paragraphs>
  <Slides>46</Slides>
  <Notes>44</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46</vt:i4>
      </vt:variant>
    </vt:vector>
  </HeadingPairs>
  <TitlesOfParts>
    <vt:vector size="54" baseType="lpstr">
      <vt:lpstr>Arial</vt:lpstr>
      <vt:lpstr>Avenir Next LT Pro</vt:lpstr>
      <vt:lpstr>Bell MT</vt:lpstr>
      <vt:lpstr>Calibri</vt:lpstr>
      <vt:lpstr>Calibri Light</vt:lpstr>
      <vt:lpstr>Century Gothic</vt:lpstr>
      <vt:lpstr>Office Theme</vt:lpstr>
      <vt:lpstr>GlowVTI</vt:lpstr>
      <vt:lpstr>Ecclesiastes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Ecclesiastes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2021-12-14T16:11:47Z</dcterms:created>
  <dcterms:modified xsi:type="dcterms:W3CDTF">2021-12-14T16:11:54Z</dcterms:modified>
</cp:coreProperties>
</file>