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22"/>
  </p:notesMasterIdLst>
  <p:sldIdLst>
    <p:sldId id="29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1pPr>
    <a:lvl2pPr marL="0" marR="0" indent="3429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2pPr>
    <a:lvl3pPr marL="0" marR="0" indent="6858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3pPr>
    <a:lvl4pPr marL="0" marR="0" indent="10287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4pPr>
    <a:lvl5pPr marL="0" marR="0" indent="13716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5pPr>
    <a:lvl6pPr marL="0" marR="0" indent="17145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6pPr>
    <a:lvl7pPr marL="0" marR="0" indent="20574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7pPr>
    <a:lvl8pPr marL="0" marR="0" indent="24003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8pPr>
    <a:lvl9pPr marL="0" marR="0" indent="274320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10" autoAdjust="0"/>
  </p:normalViewPr>
  <p:slideViewPr>
    <p:cSldViewPr>
      <p:cViewPr>
        <p:scale>
          <a:sx n="72" d="100"/>
          <a:sy n="72" d="100"/>
        </p:scale>
        <p:origin x="-1020" y="-3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1143000" y="685800"/>
            <a:ext cx="4572000" cy="3429000"/>
          </a:xfrm>
          <a:prstGeom prst="rect">
            <a:avLst/>
          </a:prstGeom>
        </p:spPr>
        <p:txBody>
          <a:bodyPr/>
          <a:lstStyle/>
          <a:p>
            <a:endParaRPr/>
          </a:p>
        </p:txBody>
      </p:sp>
      <p:sp>
        <p:nvSpPr>
          <p:cNvPr id="171" name="Shape 17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1781772425"/>
      </p:ext>
    </p:extLst>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ReuternAbraham.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a:buClr>
                <a:srgbClr val="000000"/>
              </a:buClr>
            </a:pPr>
            <a:r>
              <a:t>Or use this image: </a:t>
            </a:r>
            <a:r>
              <a:rPr u="sng">
                <a:solidFill>
                  <a:srgbClr val="0433FF"/>
                </a:solidFill>
                <a:uFill>
                  <a:solidFill>
                    <a:srgbClr val="0433FF"/>
                  </a:solidFill>
                </a:uFill>
                <a:hlinkClick r:id="rId3"/>
              </a:rPr>
              <a:t>http://commons.wikimedia.org/wiki/File:ReuternAbraham.jpg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buClr>
                <a:srgbClr val="000000"/>
              </a:buCl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Shape 12"/>
          <p:cNvSpPr>
            <a:spLocks noGrp="1"/>
          </p:cNvSpPr>
          <p:nvPr>
            <p:ph type="title"/>
          </p:nvPr>
        </p:nvSpPr>
        <p:spPr>
          <a:xfrm>
            <a:off x="254000" y="1435100"/>
            <a:ext cx="8648700" cy="22733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13" name="Shape 13"/>
          <p:cNvSpPr>
            <a:spLocks noGrp="1"/>
          </p:cNvSpPr>
          <p:nvPr>
            <p:ph type="body" sz="quarter" idx="1"/>
          </p:nvPr>
        </p:nvSpPr>
        <p:spPr>
          <a:xfrm>
            <a:off x="254000" y="3708400"/>
            <a:ext cx="8648700" cy="9144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3pPr>
            <a:lvl4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4pPr>
            <a:lvl5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9" name="Shape 89"/>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90" name="Shape 90"/>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7" name="Shape 97"/>
          <p:cNvSpPr>
            <a:spLocks noGrp="1"/>
          </p:cNvSpPr>
          <p:nvPr>
            <p:ph type="title"/>
          </p:nvPr>
        </p:nvSpPr>
        <p:spPr>
          <a:xfrm>
            <a:off x="254000" y="2273300"/>
            <a:ext cx="8648700" cy="2324100"/>
          </a:xfrm>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98" name="Shape 9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5" name="Shape 105"/>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106" name="Shape 106"/>
          <p:cNvSpPr>
            <a:spLocks noGrp="1"/>
          </p:cNvSpPr>
          <p:nvPr>
            <p:ph type="title"/>
          </p:nvPr>
        </p:nvSpPr>
        <p:spPr>
          <a:xfrm>
            <a:off x="254000" y="5219700"/>
            <a:ext cx="8648700" cy="901700"/>
          </a:xfrm>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07" name="Shape 10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4" name="Shape 114"/>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115" name="Shape 115"/>
          <p:cNvSpPr>
            <a:spLocks noGrp="1"/>
          </p:cNvSpPr>
          <p:nvPr>
            <p:ph type="title"/>
          </p:nvPr>
        </p:nvSpPr>
        <p:spPr>
          <a:xfrm>
            <a:off x="254000" y="5219700"/>
            <a:ext cx="8648700" cy="901700"/>
          </a:xfrm>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16" name="Shape 116"/>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3" name="Shape 123"/>
          <p:cNvSpPr>
            <a:spLocks noGrp="1"/>
          </p:cNvSpPr>
          <p:nvPr>
            <p:ph type="pic" sz="half" idx="13"/>
          </p:nvPr>
        </p:nvSpPr>
        <p:spPr>
          <a:xfrm>
            <a:off x="4711700" y="477738"/>
            <a:ext cx="4216938" cy="5905501"/>
          </a:xfrm>
          <a:prstGeom prst="rect">
            <a:avLst/>
          </a:prstGeom>
        </p:spPr>
        <p:txBody>
          <a:bodyPr lIns="91439" tIns="45719" rIns="91439" bIns="45719" anchor="t"/>
          <a:lstStyle/>
          <a:p>
            <a:endParaRPr/>
          </a:p>
        </p:txBody>
      </p:sp>
      <p:sp>
        <p:nvSpPr>
          <p:cNvPr id="124" name="Shape 124"/>
          <p:cNvSpPr>
            <a:spLocks noGrp="1"/>
          </p:cNvSpPr>
          <p:nvPr>
            <p:ph type="title"/>
          </p:nvPr>
        </p:nvSpPr>
        <p:spPr>
          <a:xfrm>
            <a:off x="254000" y="977900"/>
            <a:ext cx="4140200" cy="24638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125" name="Shape 125"/>
          <p:cNvSpPr>
            <a:spLocks noGrp="1"/>
          </p:cNvSpPr>
          <p:nvPr>
            <p:ph type="body" sz="quarter" idx="1"/>
          </p:nvPr>
        </p:nvSpPr>
        <p:spPr>
          <a:xfrm>
            <a:off x="254000" y="3429000"/>
            <a:ext cx="4140200" cy="914400"/>
          </a:xfrm>
          <a:prstGeom prst="rect">
            <a:avLst/>
          </a:prstGeom>
        </p:spPr>
        <p:txBody>
          <a:bodyPr anchor="t"/>
          <a:lstStyle>
            <a:lvl1pPr marL="0" indent="0" algn="ctr">
              <a:lnSpc>
                <a:spcPct val="100000"/>
              </a:lnSpc>
              <a:spcBef>
                <a:spcPts val="0"/>
              </a:spcBef>
              <a:buClr>
                <a:srgbClr val="535353"/>
              </a:buClr>
              <a:buSzTx/>
              <a:buNone/>
              <a:defRPr sz="2600"/>
            </a:lvl1pPr>
            <a:lvl2pPr marL="0" indent="0" algn="ctr">
              <a:lnSpc>
                <a:spcPct val="100000"/>
              </a:lnSpc>
              <a:spcBef>
                <a:spcPts val="0"/>
              </a:spcBef>
              <a:buClr>
                <a:srgbClr val="535353"/>
              </a:buClr>
              <a:buSzTx/>
              <a:buNone/>
              <a:defRPr sz="2600"/>
            </a:lvl2pPr>
            <a:lvl3pPr marL="0" indent="0" algn="ctr">
              <a:lnSpc>
                <a:spcPct val="100000"/>
              </a:lnSpc>
              <a:spcBef>
                <a:spcPts val="0"/>
              </a:spcBef>
              <a:buClr>
                <a:srgbClr val="535353"/>
              </a:buClr>
              <a:buSzTx/>
              <a:buNone/>
              <a:defRPr sz="2600"/>
            </a:lvl3pPr>
            <a:lvl4pPr marL="0" indent="0" algn="ctr">
              <a:lnSpc>
                <a:spcPct val="100000"/>
              </a:lnSpc>
              <a:spcBef>
                <a:spcPts val="0"/>
              </a:spcBef>
              <a:buClr>
                <a:srgbClr val="535353"/>
              </a:buClr>
              <a:buSzTx/>
              <a:buNone/>
              <a:defRPr sz="2600"/>
            </a:lvl4pPr>
            <a:lvl5pPr marL="0" indent="0" algn="ctr">
              <a:lnSpc>
                <a:spcPct val="100000"/>
              </a:lnSpc>
              <a:spcBef>
                <a:spcPts val="0"/>
              </a:spcBef>
              <a:buClr>
                <a:srgbClr val="535353"/>
              </a:buClr>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26" name="Shape 12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33" name="Shape 133"/>
          <p:cNvSpPr>
            <a:spLocks noGrp="1"/>
          </p:cNvSpPr>
          <p:nvPr>
            <p:ph type="pic" sz="half" idx="13"/>
          </p:nvPr>
        </p:nvSpPr>
        <p:spPr>
          <a:xfrm>
            <a:off x="4711700" y="477738"/>
            <a:ext cx="4216938" cy="5905501"/>
          </a:xfrm>
          <a:prstGeom prst="rect">
            <a:avLst/>
          </a:prstGeom>
        </p:spPr>
        <p:txBody>
          <a:bodyPr lIns="91439" tIns="45719" rIns="91439" bIns="45719" anchor="t"/>
          <a:lstStyle/>
          <a:p>
            <a:endParaRPr/>
          </a:p>
        </p:txBody>
      </p:sp>
      <p:sp>
        <p:nvSpPr>
          <p:cNvPr id="134" name="Shape 134"/>
          <p:cNvSpPr>
            <a:spLocks noGrp="1"/>
          </p:cNvSpPr>
          <p:nvPr>
            <p:ph type="title"/>
          </p:nvPr>
        </p:nvSpPr>
        <p:spPr>
          <a:xfrm>
            <a:off x="254000" y="977900"/>
            <a:ext cx="4140200" cy="24638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135" name="Shape 135"/>
          <p:cNvSpPr>
            <a:spLocks noGrp="1"/>
          </p:cNvSpPr>
          <p:nvPr>
            <p:ph type="body" sz="quarter" idx="1"/>
          </p:nvPr>
        </p:nvSpPr>
        <p:spPr>
          <a:xfrm>
            <a:off x="254000" y="3429000"/>
            <a:ext cx="4140200" cy="914400"/>
          </a:xfrm>
          <a:prstGeom prst="rect">
            <a:avLst/>
          </a:prstGeom>
        </p:spPr>
        <p:txBody>
          <a:bodyPr anchor="t"/>
          <a:lstStyle>
            <a:lvl1pPr marL="0" indent="0" algn="ctr">
              <a:lnSpc>
                <a:spcPct val="100000"/>
              </a:lnSpc>
              <a:spcBef>
                <a:spcPts val="0"/>
              </a:spcBef>
              <a:buClr>
                <a:srgbClr val="535353"/>
              </a:buClr>
              <a:buSzTx/>
              <a:buNone/>
              <a:defRPr sz="2600"/>
            </a:lvl1pPr>
            <a:lvl2pPr marL="0" indent="0" algn="ctr">
              <a:lnSpc>
                <a:spcPct val="100000"/>
              </a:lnSpc>
              <a:spcBef>
                <a:spcPts val="0"/>
              </a:spcBef>
              <a:buClr>
                <a:srgbClr val="535353"/>
              </a:buClr>
              <a:buSzTx/>
              <a:buNone/>
              <a:defRPr sz="2600"/>
            </a:lvl2pPr>
            <a:lvl3pPr marL="0" indent="0" algn="ctr">
              <a:lnSpc>
                <a:spcPct val="100000"/>
              </a:lnSpc>
              <a:spcBef>
                <a:spcPts val="0"/>
              </a:spcBef>
              <a:buClr>
                <a:srgbClr val="535353"/>
              </a:buClr>
              <a:buSzTx/>
              <a:buNone/>
              <a:defRPr sz="2600"/>
            </a:lvl3pPr>
            <a:lvl4pPr marL="0" indent="0" algn="ctr">
              <a:lnSpc>
                <a:spcPct val="100000"/>
              </a:lnSpc>
              <a:spcBef>
                <a:spcPts val="0"/>
              </a:spcBef>
              <a:buClr>
                <a:srgbClr val="535353"/>
              </a:buClr>
              <a:buSzTx/>
              <a:buNone/>
              <a:defRPr sz="2600"/>
            </a:lvl4pPr>
            <a:lvl5pPr marL="0" indent="0" algn="ctr">
              <a:lnSpc>
                <a:spcPct val="100000"/>
              </a:lnSpc>
              <a:spcBef>
                <a:spcPts val="0"/>
              </a:spcBef>
              <a:buClr>
                <a:srgbClr val="535353"/>
              </a:buClr>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3" name="Shape 143"/>
          <p:cNvSpPr>
            <a:spLocks noGrp="1"/>
          </p:cNvSpPr>
          <p:nvPr>
            <p:ph type="pic" sz="half" idx="13"/>
          </p:nvPr>
        </p:nvSpPr>
        <p:spPr>
          <a:xfrm>
            <a:off x="5283200" y="1981200"/>
            <a:ext cx="3086100" cy="4642568"/>
          </a:xfrm>
          <a:prstGeom prst="rect">
            <a:avLst/>
          </a:prstGeom>
        </p:spPr>
        <p:txBody>
          <a:bodyPr lIns="91439" tIns="45719" rIns="91439" bIns="45719" anchor="t"/>
          <a:lstStyle/>
          <a:p>
            <a:endParaRPr/>
          </a:p>
        </p:txBody>
      </p:sp>
      <p:sp>
        <p:nvSpPr>
          <p:cNvPr id="144" name="Shape 144"/>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45" name="Shape 145"/>
          <p:cNvSpPr>
            <a:spLocks noGrp="1"/>
          </p:cNvSpPr>
          <p:nvPr>
            <p:ph type="body" sz="half" idx="1"/>
          </p:nvPr>
        </p:nvSpPr>
        <p:spPr>
          <a:xfrm>
            <a:off x="254000" y="2235200"/>
            <a:ext cx="41402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53" name="Shape 153"/>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54" name="Shape 154"/>
          <p:cNvSpPr>
            <a:spLocks noGrp="1"/>
          </p:cNvSpPr>
          <p:nvPr>
            <p:ph type="body" sz="half" idx="1"/>
          </p:nvPr>
        </p:nvSpPr>
        <p:spPr>
          <a:xfrm>
            <a:off x="254000" y="2235200"/>
            <a:ext cx="41402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163" name="Shape 163"/>
          <p:cNvSpPr>
            <a:spLocks noGrp="1"/>
          </p:cNvSpPr>
          <p:nvPr>
            <p:ph type="body" sz="half" idx="1"/>
          </p:nvPr>
        </p:nvSpPr>
        <p:spPr>
          <a:xfrm>
            <a:off x="4749800" y="2235200"/>
            <a:ext cx="41402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70966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 Photo">
    <p:spTree>
      <p:nvGrpSpPr>
        <p:cNvPr id="1" name=""/>
        <p:cNvGrpSpPr/>
        <p:nvPr/>
      </p:nvGrpSpPr>
      <p:grpSpPr>
        <a:xfrm>
          <a:off x="0" y="0"/>
          <a:ext cx="0" cy="0"/>
          <a:chOff x="0" y="0"/>
          <a:chExt cx="0" cy="0"/>
        </a:xfrm>
      </p:grpSpPr>
      <p:sp>
        <p:nvSpPr>
          <p:cNvPr id="21" name="Shape 21"/>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22" name="Shape 22"/>
          <p:cNvSpPr>
            <a:spLocks noGrp="1"/>
          </p:cNvSpPr>
          <p:nvPr>
            <p:ph type="title"/>
          </p:nvPr>
        </p:nvSpPr>
        <p:spPr>
          <a:xfrm>
            <a:off x="254000" y="4800600"/>
            <a:ext cx="8648700" cy="8890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23" name="Shape 23"/>
          <p:cNvSpPr>
            <a:spLocks noGrp="1"/>
          </p:cNvSpPr>
          <p:nvPr>
            <p:ph type="body" sz="quarter" idx="1"/>
          </p:nvPr>
        </p:nvSpPr>
        <p:spPr>
          <a:xfrm>
            <a:off x="254000" y="5676900"/>
            <a:ext cx="8648700" cy="850900"/>
          </a:xfrm>
          <a:prstGeom prst="rect">
            <a:avLst/>
          </a:prstGeom>
        </p:spPr>
        <p:txBody>
          <a:bodyPr anchor="t"/>
          <a:lstStyle>
            <a:lvl1pPr marL="0" indent="0" algn="ctr">
              <a:lnSpc>
                <a:spcPct val="100000"/>
              </a:lnSpc>
              <a:spcBef>
                <a:spcPts val="0"/>
              </a:spcBef>
              <a:buSzTx/>
              <a:buNone/>
              <a:defRPr sz="2600"/>
            </a:lvl1pPr>
            <a:lvl2pPr marL="0" indent="0" algn="ctr">
              <a:lnSpc>
                <a:spcPct val="100000"/>
              </a:lnSpc>
              <a:spcBef>
                <a:spcPts val="0"/>
              </a:spcBef>
              <a:buSzTx/>
              <a:buNone/>
              <a:defRPr sz="2600"/>
            </a:lvl2pPr>
            <a:lvl3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3pPr>
            <a:lvl4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4pPr>
            <a:lvl5pPr marL="0" indent="0" algn="ctr">
              <a:lnSpc>
                <a:spcPct val="100000"/>
              </a:lnSpc>
              <a:spcBef>
                <a:spcPts val="0"/>
              </a:spcBef>
              <a:buClr>
                <a:srgbClr val="535353"/>
              </a:buClr>
              <a:buSzTx/>
              <a:buNone/>
              <a:defRPr sz="260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3985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937735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323109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398362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390401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862477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4065322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759184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716092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31C610-E839-4D4E-BB8C-92B95764E04C}" type="datetimeFigureOut">
              <a:rPr lang="en-US" smtClean="0">
                <a:solidFill>
                  <a:prstClr val="white">
                    <a:tint val="75000"/>
                  </a:prstClr>
                </a:solidFill>
              </a:rPr>
              <a:pPr/>
              <a:t>07/11/17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2F26E16-EE65-AF44-8CE8-B133E665003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61458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 Photo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1" name="Shape 31"/>
          <p:cNvSpPr>
            <a:spLocks noGrp="1"/>
          </p:cNvSpPr>
          <p:nvPr>
            <p:ph type="pic" idx="13"/>
          </p:nvPr>
        </p:nvSpPr>
        <p:spPr>
          <a:xfrm>
            <a:off x="918742" y="381000"/>
            <a:ext cx="7304487" cy="4120479"/>
          </a:xfrm>
          <a:prstGeom prst="rect">
            <a:avLst/>
          </a:prstGeom>
        </p:spPr>
        <p:txBody>
          <a:bodyPr lIns="91439" tIns="45719" rIns="91439" bIns="45719" anchor="t"/>
          <a:lstStyle/>
          <a:p>
            <a:endParaRPr/>
          </a:p>
        </p:txBody>
      </p:sp>
      <p:sp>
        <p:nvSpPr>
          <p:cNvPr id="32" name="Shape 32"/>
          <p:cNvSpPr>
            <a:spLocks noGrp="1"/>
          </p:cNvSpPr>
          <p:nvPr>
            <p:ph type="title"/>
          </p:nvPr>
        </p:nvSpPr>
        <p:spPr>
          <a:xfrm>
            <a:off x="254000" y="4800600"/>
            <a:ext cx="8648700" cy="889000"/>
          </a:xfrm>
          <a:prstGeom prst="rect">
            <a:avLst/>
          </a:prstGeom>
        </p:spPr>
        <p:txBody>
          <a:bodyPr anchor="b"/>
          <a:lstStyle>
            <a:lvl1pPr>
              <a:defRPr>
                <a:solidFill>
                  <a:srgbClr val="632F4C"/>
                </a:solidFill>
                <a:latin typeface="+mn-lt"/>
                <a:ea typeface="+mn-ea"/>
                <a:cs typeface="+mn-cs"/>
                <a:sym typeface="Optima"/>
              </a:defRPr>
            </a:lvl1pPr>
          </a:lstStyle>
          <a:p>
            <a:r>
              <a:t>Title Text</a:t>
            </a:r>
          </a:p>
        </p:txBody>
      </p:sp>
      <p:sp>
        <p:nvSpPr>
          <p:cNvPr id="33" name="Shape 33"/>
          <p:cNvSpPr>
            <a:spLocks noGrp="1"/>
          </p:cNvSpPr>
          <p:nvPr>
            <p:ph type="body" sz="quarter" idx="1"/>
          </p:nvPr>
        </p:nvSpPr>
        <p:spPr>
          <a:xfrm>
            <a:off x="254000" y="5676900"/>
            <a:ext cx="8648700" cy="850900"/>
          </a:xfrm>
          <a:prstGeom prst="rect">
            <a:avLst/>
          </a:prstGeom>
        </p:spPr>
        <p:txBody>
          <a:bodyPr anchor="t"/>
          <a:lstStyle>
            <a:lvl1pPr marL="0" indent="0" algn="ctr">
              <a:lnSpc>
                <a:spcPct val="100000"/>
              </a:lnSpc>
              <a:spcBef>
                <a:spcPts val="0"/>
              </a:spcBef>
              <a:buClr>
                <a:srgbClr val="535353"/>
              </a:buClr>
              <a:buSzTx/>
              <a:buNone/>
              <a:defRPr sz="2600"/>
            </a:lvl1pPr>
            <a:lvl2pPr marL="0" indent="0" algn="ctr">
              <a:lnSpc>
                <a:spcPct val="100000"/>
              </a:lnSpc>
              <a:spcBef>
                <a:spcPts val="0"/>
              </a:spcBef>
              <a:buClr>
                <a:srgbClr val="535353"/>
              </a:buClr>
              <a:buSzTx/>
              <a:buNone/>
              <a:defRPr sz="2600"/>
            </a:lvl2pPr>
            <a:lvl3pPr marL="0" indent="0" algn="ctr">
              <a:lnSpc>
                <a:spcPct val="100000"/>
              </a:lnSpc>
              <a:spcBef>
                <a:spcPts val="0"/>
              </a:spcBef>
              <a:buClr>
                <a:srgbClr val="535353"/>
              </a:buClr>
              <a:buSzTx/>
              <a:buNone/>
              <a:defRPr sz="2600"/>
            </a:lvl3pPr>
            <a:lvl4pPr marL="0" indent="0" algn="ctr">
              <a:lnSpc>
                <a:spcPct val="100000"/>
              </a:lnSpc>
              <a:spcBef>
                <a:spcPts val="0"/>
              </a:spcBef>
              <a:buClr>
                <a:srgbClr val="535353"/>
              </a:buClr>
              <a:buSzTx/>
              <a:buNone/>
              <a:defRPr sz="2600"/>
            </a:lvl4pPr>
            <a:lvl5pPr marL="0" indent="0" algn="ctr">
              <a:lnSpc>
                <a:spcPct val="100000"/>
              </a:lnSpc>
              <a:spcBef>
                <a:spcPts val="0"/>
              </a:spcBef>
              <a:buClr>
                <a:srgbClr val="535353"/>
              </a:buClr>
              <a:buSzTx/>
              <a:buNone/>
              <a:defRPr sz="2600"/>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42" name="Shape 42"/>
          <p:cNvSpPr>
            <a:spLocks noGrp="1"/>
          </p:cNvSpPr>
          <p:nvPr>
            <p:ph type="body" idx="1"/>
          </p:nvPr>
        </p:nvSpPr>
        <p:spPr>
          <a:xfrm>
            <a:off x="254000" y="2235200"/>
            <a:ext cx="8648700" cy="4102100"/>
          </a:xfrm>
          <a:prstGeom prst="rect">
            <a:avLst/>
          </a:prstGeom>
        </p:spPr>
        <p:txBody>
          <a:bodyPr/>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51" name="Shape 51"/>
          <p:cNvSpPr>
            <a:spLocks noGrp="1"/>
          </p:cNvSpPr>
          <p:nvPr>
            <p:ph type="body" idx="1"/>
          </p:nvPr>
        </p:nvSpPr>
        <p:spPr>
          <a:xfrm>
            <a:off x="254000" y="2235200"/>
            <a:ext cx="8648700" cy="4102100"/>
          </a:xfrm>
          <a:prstGeom prst="rect">
            <a:avLst/>
          </a:prstGeom>
        </p:spPr>
        <p:txBody>
          <a:bodyPr numCol="2" spcCol="432434" anchor="t"/>
          <a:lstStyle>
            <a:lvl1pPr>
              <a:lnSpc>
                <a:spcPct val="100000"/>
              </a:lnSpc>
              <a:defRPr sz="2600"/>
            </a:lvl1pPr>
            <a:lvl2pPr>
              <a:lnSpc>
                <a:spcPct val="100000"/>
              </a:lnSpc>
              <a:defRPr sz="2600"/>
            </a:lvl2pPr>
            <a:lvl3pPr>
              <a:lnSpc>
                <a:spcPct val="100000"/>
              </a:lnSpc>
              <a:defRPr sz="2600"/>
            </a:lvl3pPr>
            <a:lvl4pPr>
              <a:lnSpc>
                <a:spcPct val="100000"/>
              </a:lnSpc>
              <a:defRPr sz="2600"/>
            </a:lvl4pPr>
            <a:lvl5pPr>
              <a:lnSpc>
                <a:spcPct val="100000"/>
              </a:lnSpc>
              <a:defRPr sz="2600"/>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9" name="Shape 5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74" name="Shape 74"/>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lvl1pPr>
              <a:defRPr>
                <a:solidFill>
                  <a:srgbClr val="632F4C"/>
                </a:solidFill>
                <a:latin typeface="+mn-lt"/>
                <a:ea typeface="+mn-ea"/>
                <a:cs typeface="+mn-cs"/>
                <a:sym typeface="Optima"/>
              </a:defRPr>
            </a:lvl1pPr>
          </a:lstStyle>
          <a:p>
            <a:r>
              <a:t>Title Text</a:t>
            </a:r>
          </a:p>
        </p:txBody>
      </p:sp>
      <p:sp>
        <p:nvSpPr>
          <p:cNvPr id="82" name="Shape 8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cstate="print"/>
          <a:srcRect/>
          <a:stretch>
            <a:fillRect/>
          </a:stretch>
        </a:blipFill>
        <a:effectLst/>
      </p:bgPr>
    </p:bg>
    <p:spTree>
      <p:nvGrpSpPr>
        <p:cNvPr id="1" name=""/>
        <p:cNvGrpSpPr/>
        <p:nvPr/>
      </p:nvGrpSpPr>
      <p:grpSpPr>
        <a:xfrm>
          <a:off x="0" y="0"/>
          <a:ext cx="0" cy="0"/>
          <a:chOff x="0" y="0"/>
          <a:chExt cx="0" cy="0"/>
        </a:xfrm>
      </p:grpSpPr>
      <p:pic>
        <p:nvPicPr>
          <p:cNvPr id="2" name="Logo-Purple.png"/>
          <p:cNvPicPr>
            <a:picLocks noChangeAspect="1"/>
          </p:cNvPicPr>
          <p:nvPr/>
        </p:nvPicPr>
        <p:blipFill>
          <a:blip r:embed="rId21" cstate="print">
            <a:extLst/>
          </a:blip>
          <a:stretch>
            <a:fillRect/>
          </a:stretch>
        </p:blipFill>
        <p:spPr>
          <a:xfrm>
            <a:off x="7049988" y="6057900"/>
            <a:ext cx="1638301" cy="475451"/>
          </a:xfrm>
          <a:prstGeom prst="rect">
            <a:avLst/>
          </a:prstGeom>
          <a:ln w="12700">
            <a:miter lim="400000"/>
          </a:ln>
        </p:spPr>
      </p:pic>
      <p:sp>
        <p:nvSpPr>
          <p:cNvPr id="3" name="Shape 3"/>
          <p:cNvSpPr>
            <a:spLocks noGrp="1"/>
          </p:cNvSpPr>
          <p:nvPr>
            <p:ph type="body" idx="1"/>
          </p:nvPr>
        </p:nvSpPr>
        <p:spPr>
          <a:xfrm>
            <a:off x="254000" y="177800"/>
            <a:ext cx="8648700" cy="6489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title"/>
          </p:nvPr>
        </p:nvSpPr>
        <p:spPr>
          <a:xfrm>
            <a:off x="254000" y="177800"/>
            <a:ext cx="8648700" cy="1714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5" name="Shape 5"/>
          <p:cNvSpPr>
            <a:spLocks noGrp="1"/>
          </p:cNvSpPr>
          <p:nvPr>
            <p:ph type="sldNum" sz="quarter" idx="2"/>
          </p:nvPr>
        </p:nvSpPr>
        <p:spPr>
          <a:xfrm>
            <a:off x="4432300" y="6489700"/>
            <a:ext cx="266700" cy="279400"/>
          </a:xfrm>
          <a:prstGeom prst="rect">
            <a:avLst/>
          </a:prstGeom>
          <a:ln w="12700">
            <a:miter lim="400000"/>
          </a:ln>
        </p:spPr>
        <p:txBody>
          <a:bodyPr wrap="none" lIns="50800" tIns="50800" rIns="50800" bIns="50800">
            <a:spAutoFit/>
          </a:bodyPr>
          <a:lstStyle>
            <a:lvl1pPr>
              <a:defRPr sz="12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1pPr>
      <a:lvl2pPr marL="0" marR="0" indent="2286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2pPr>
      <a:lvl3pPr marL="0" marR="0" indent="4572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3pPr>
      <a:lvl4pPr marL="0" marR="0" indent="6858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4pPr>
      <a:lvl5pPr marL="0" marR="0" indent="9144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5pPr>
      <a:lvl6pPr marL="0" marR="0" indent="11430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6pPr>
      <a:lvl7pPr marL="0" marR="0" indent="13716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7pPr>
      <a:lvl8pPr marL="0" marR="0" indent="16002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8pPr>
      <a:lvl9pPr marL="0" marR="0" indent="1828800" algn="ctr" defTabSz="406400" latinLnBrk="0">
        <a:lnSpc>
          <a:spcPct val="100000"/>
        </a:lnSpc>
        <a:spcBef>
          <a:spcPts val="0"/>
        </a:spcBef>
        <a:spcAft>
          <a:spcPts val="0"/>
        </a:spcAft>
        <a:buClrTx/>
        <a:buSzTx/>
        <a:buFontTx/>
        <a:buNone/>
        <a:tabLst/>
        <a:defRPr sz="5000" b="0" i="0" u="none" strike="noStrike" cap="all" spc="0" baseline="0">
          <a:ln>
            <a:noFill/>
          </a:ln>
          <a:solidFill>
            <a:srgbClr val="525252"/>
          </a:solidFill>
          <a:uFillTx/>
          <a:latin typeface="Gill Sans Light"/>
          <a:ea typeface="Gill Sans Light"/>
          <a:cs typeface="Gill Sans Light"/>
          <a:sym typeface="Gill Sans Light"/>
        </a:defRPr>
      </a:lvl9pPr>
    </p:titleStyle>
    <p:bodyStyle>
      <a:lvl1pPr marL="304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1pPr>
      <a:lvl2pPr marL="685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2pPr>
      <a:lvl3pPr marL="1066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3pPr>
      <a:lvl4pPr marL="1447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4pPr>
      <a:lvl5pPr marL="1828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5pPr>
      <a:lvl6pPr marL="2209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6pPr>
      <a:lvl7pPr marL="2590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7pPr>
      <a:lvl8pPr marL="2971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8pPr>
      <a:lvl9pPr marL="3352800" marR="0" indent="-304800" algn="l" defTabSz="406400" rtl="0" latinLnBrk="0">
        <a:lnSpc>
          <a:spcPct val="120000"/>
        </a:lnSpc>
        <a:spcBef>
          <a:spcPts val="2700"/>
        </a:spcBef>
        <a:spcAft>
          <a:spcPts val="0"/>
        </a:spcAft>
        <a:buClrTx/>
        <a:buSzPct val="82000"/>
        <a:buFontTx/>
        <a:buChar char="•"/>
        <a:tabLst/>
        <a:defRPr sz="3200" b="0" i="0" u="none" strike="noStrike" cap="none" spc="0" baseline="0">
          <a:ln>
            <a:noFill/>
          </a:ln>
          <a:solidFill>
            <a:srgbClr val="632F4C"/>
          </a:solidFill>
          <a:uFillTx/>
          <a:latin typeface="+mn-lt"/>
          <a:ea typeface="+mn-ea"/>
          <a:cs typeface="+mn-cs"/>
          <a:sym typeface="Optima"/>
        </a:defRPr>
      </a:lvl9pPr>
    </p:bodyStyle>
    <p:otherStyle>
      <a:lvl1pPr marL="0" marR="0" indent="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1pPr>
      <a:lvl2pPr marL="0" marR="0" indent="2286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2pPr>
      <a:lvl3pPr marL="0" marR="0" indent="4572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3pPr>
      <a:lvl4pPr marL="0" marR="0" indent="6858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4pPr>
      <a:lvl5pPr marL="0" marR="0" indent="9144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5pPr>
      <a:lvl6pPr marL="0" marR="0" indent="11430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6pPr>
      <a:lvl7pPr marL="0" marR="0" indent="13716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7pPr>
      <a:lvl8pPr marL="0" marR="0" indent="16002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8pPr>
      <a:lvl9pPr marL="0" marR="0" indent="1828800" algn="ctr" defTabSz="4064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7131C610-E839-4D4E-BB8C-92B95764E04C}" type="datetimeFigureOut">
              <a:rPr lang="en-US" kern="1200" smtClean="0">
                <a:solidFill>
                  <a:prstClr val="white">
                    <a:tint val="75000"/>
                  </a:prstClr>
                </a:solidFill>
                <a:latin typeface="Calibri" panose="020F0502020204030204"/>
                <a:ea typeface="+mn-ea"/>
                <a:cs typeface="+mn-cs"/>
              </a:rPr>
              <a:pPr defTabSz="914400" hangingPunct="1"/>
              <a:t>07/11/17</a:t>
            </a:fld>
            <a:endParaRPr lang="en-US" kern="1200">
              <a:solidFill>
                <a:prstClr val="white">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a:solidFill>
                <a:prstClr val="white">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D2F26E16-EE65-AF44-8CE8-B133E6650036}" type="slidenum">
              <a:rPr lang="en-US" kern="1200" smtClean="0">
                <a:solidFill>
                  <a:prstClr val="white">
                    <a:tint val="75000"/>
                  </a:prstClr>
                </a:solidFill>
                <a:latin typeface="Calibri" panose="020F0502020204030204"/>
                <a:ea typeface="+mn-ea"/>
                <a:cs typeface="+mn-cs"/>
              </a:rPr>
              <a:pPr defTabSz="914400" hangingPunct="1"/>
              <a:t>‹#›</a:t>
            </a:fld>
            <a:endParaRPr lang="en-US" kern="1200">
              <a:solidFill>
                <a:prstClr val="white">
                  <a:tint val="75000"/>
                </a:prstClr>
              </a:solidFill>
              <a:latin typeface="Calibri" panose="020F0502020204030204"/>
              <a:ea typeface="+mn-ea"/>
              <a:cs typeface="+mn-cs"/>
            </a:endParaRPr>
          </a:p>
        </p:txBody>
      </p:sp>
    </p:spTree>
    <p:extLst>
      <p:ext uri="{BB962C8B-B14F-4D97-AF65-F5344CB8AC3E}">
        <p14:creationId xmlns:p14="http://schemas.microsoft.com/office/powerpoint/2010/main" xmlns="" val="1678336291"/>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media" Target="../media/media2.mov"/><Relationship Id="rId2" Type="http://schemas.openxmlformats.org/officeDocument/2006/relationships/slideLayout" Target="../slideLayouts/slideLayout4.xml"/><Relationship Id="rId1" Type="http://schemas.openxmlformats.org/officeDocument/2006/relationships/video" Target="../media/media2.mo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4.xml"/><Relationship Id="rId1" Type="http://schemas.openxmlformats.org/officeDocument/2006/relationships/video" Target="../media/media1.mo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alphaModFix/>
            <a:extLst>
              <a:ext uri="{BEBA8EAE-BF5A-486C-A8C5-ECC9F3942E4B}">
                <a14:imgProps xmlns:a14="http://schemas.microsoft.com/office/drawing/2010/main" xmlns="">
                  <a14:imgLayer r:embed="rId3">
                    <a14:imgEffect>
                      <a14:colorTemperature colorTemp="6291"/>
                    </a14:imgEffect>
                    <a14:imgEffect>
                      <a14:saturation sat="71000"/>
                    </a14:imgEffect>
                  </a14:imgLayer>
                </a14:imgProps>
              </a:ext>
              <a:ext uri="{28A0092B-C50C-407E-A947-70E740481C1C}">
                <a14:useLocalDpi xmlns:a14="http://schemas.microsoft.com/office/drawing/2010/main" xmlns="" val="0"/>
              </a:ext>
            </a:extLst>
          </a:blip>
          <a:stretch>
            <a:fillRect/>
          </a:stretch>
        </p:blipFill>
        <p:spPr>
          <a:xfrm>
            <a:off x="614584" y="198960"/>
            <a:ext cx="7857308" cy="5238206"/>
          </a:xfrm>
          <a:prstGeom prst="rect">
            <a:avLst/>
          </a:prstGeom>
          <a:solidFill>
            <a:schemeClr val="bg1">
              <a:lumMod val="85000"/>
              <a:lumOff val="15000"/>
            </a:schemeClr>
          </a:solidFill>
          <a:effectLst>
            <a:softEdge rad="571500"/>
          </a:effectLst>
        </p:spPr>
      </p:pic>
      <p:sp>
        <p:nvSpPr>
          <p:cNvPr id="5" name="TextBox 4"/>
          <p:cNvSpPr txBox="1"/>
          <p:nvPr/>
        </p:nvSpPr>
        <p:spPr>
          <a:xfrm>
            <a:off x="914957" y="4492126"/>
            <a:ext cx="4653643" cy="1384995"/>
          </a:xfrm>
          <a:prstGeom prst="rect">
            <a:avLst/>
          </a:prstGeom>
          <a:noFill/>
        </p:spPr>
        <p:txBody>
          <a:bodyPr wrap="square" rtlCol="0">
            <a:spAutoFit/>
          </a:bodyPr>
          <a:lstStyle/>
          <a:p>
            <a:pPr defTabSz="914400" hangingPunct="1"/>
            <a:r>
              <a:rPr lang="en-US" b="1" kern="1200" dirty="0" smtClean="0">
                <a:solidFill>
                  <a:srgbClr val="ED7D31">
                    <a:lumMod val="20000"/>
                    <a:lumOff val="80000"/>
                  </a:srgbClr>
                </a:solidFill>
                <a:latin typeface="Gotham Book" charset="0"/>
                <a:ea typeface="Gotham Book" charset="0"/>
                <a:cs typeface="Gotham Book" charset="0"/>
              </a:rPr>
              <a:t>September 29-30, 2017</a:t>
            </a:r>
          </a:p>
          <a:p>
            <a:pPr defTabSz="914400" hangingPunct="1"/>
            <a:r>
              <a:rPr lang="en-US" b="1" kern="1200" dirty="0" smtClean="0">
                <a:solidFill>
                  <a:srgbClr val="ED7D31">
                    <a:lumMod val="20000"/>
                    <a:lumOff val="80000"/>
                  </a:srgbClr>
                </a:solidFill>
                <a:latin typeface="Gotham Book" charset="0"/>
                <a:ea typeface="Gotham Book" charset="0"/>
                <a:cs typeface="Gotham Book" charset="0"/>
              </a:rPr>
              <a:t>The Church at Mill Run</a:t>
            </a:r>
          </a:p>
          <a:p>
            <a:pPr defTabSz="914400" hangingPunct="1"/>
            <a:r>
              <a:rPr lang="en-US" b="1" kern="1200" dirty="0" smtClean="0">
                <a:solidFill>
                  <a:srgbClr val="ED7D31">
                    <a:lumMod val="20000"/>
                    <a:lumOff val="80000"/>
                  </a:srgbClr>
                </a:solidFill>
                <a:latin typeface="Gotham Book" charset="0"/>
                <a:ea typeface="Gotham Book" charset="0"/>
                <a:cs typeface="Gotham Book" charset="0"/>
              </a:rPr>
              <a:t>Columbus, OH</a:t>
            </a:r>
            <a:endParaRPr lang="en-US" b="1" kern="1200" dirty="0">
              <a:solidFill>
                <a:srgbClr val="ED7D31">
                  <a:lumMod val="20000"/>
                  <a:lumOff val="80000"/>
                </a:srgbClr>
              </a:solidFill>
              <a:latin typeface="Gotham Book" charset="0"/>
              <a:ea typeface="Gotham Book" charset="0"/>
              <a:cs typeface="Gotham Book" charset="0"/>
            </a:endParaRPr>
          </a:p>
        </p:txBody>
      </p:sp>
    </p:spTree>
    <p:extLst>
      <p:ext uri="{BB962C8B-B14F-4D97-AF65-F5344CB8AC3E}">
        <p14:creationId xmlns:p14="http://schemas.microsoft.com/office/powerpoint/2010/main" xmlns="" val="1960660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p:spPr>
        <p:txBody>
          <a:bodyPr lIns="38100" tIns="38100" rIns="38100" bIns="38100"/>
          <a:lstStyle/>
          <a:p>
            <a:r>
              <a:t>Basic Similarities</a:t>
            </a:r>
          </a:p>
        </p:txBody>
      </p:sp>
      <p:sp>
        <p:nvSpPr>
          <p:cNvPr id="252" name="Shape 252"/>
          <p:cNvSpPr>
            <a:spLocks noGrp="1"/>
          </p:cNvSpPr>
          <p:nvPr>
            <p:ph type="body" sz="half" idx="1"/>
          </p:nvPr>
        </p:nvSpPr>
        <p:spPr>
          <a:xfrm>
            <a:off x="419100" y="1625600"/>
            <a:ext cx="4787900" cy="4610100"/>
          </a:xfrm>
          <a:prstGeom prst="rect">
            <a:avLst/>
          </a:prstGeom>
        </p:spPr>
        <p:txBody>
          <a:bodyPr lIns="38100" tIns="38100" rIns="38100" bIns="38100" anchor="t"/>
          <a:lstStyle/>
          <a:p>
            <a:pPr marL="342900" indent="-342900" defTabSz="914400">
              <a:lnSpc>
                <a:spcPct val="90000"/>
              </a:lnSpc>
              <a:spcBef>
                <a:spcPts val="600"/>
              </a:spcBef>
              <a:buSzTx/>
              <a:buNone/>
              <a:defRPr sz="2590">
                <a:uFill>
                  <a:solidFill>
                    <a:srgbClr val="632F4C"/>
                  </a:solidFill>
                </a:uFill>
              </a:defRPr>
            </a:pPr>
            <a:r>
              <a:t>PROPHETS </a:t>
            </a:r>
          </a:p>
          <a:p>
            <a:pPr marL="342900" indent="-342900" defTabSz="914400">
              <a:lnSpc>
                <a:spcPct val="90000"/>
              </a:lnSpc>
              <a:spcBef>
                <a:spcPts val="600"/>
              </a:spcBef>
              <a:buSzPct val="100000"/>
              <a:buFont typeface="Arial"/>
              <a:defRPr sz="2590">
                <a:uFill>
                  <a:solidFill>
                    <a:srgbClr val="632F4C"/>
                  </a:solidFill>
                </a:uFill>
              </a:defRPr>
            </a:pPr>
            <a:r>
              <a:t>Adam</a:t>
            </a:r>
          </a:p>
          <a:p>
            <a:pPr marL="342900" indent="-342900" defTabSz="914400">
              <a:lnSpc>
                <a:spcPct val="90000"/>
              </a:lnSpc>
              <a:spcBef>
                <a:spcPts val="600"/>
              </a:spcBef>
              <a:buSzPct val="100000"/>
              <a:buFont typeface="Arial"/>
              <a:defRPr sz="2590">
                <a:uFill>
                  <a:solidFill>
                    <a:srgbClr val="632F4C"/>
                  </a:solidFill>
                </a:uFill>
              </a:defRPr>
            </a:pPr>
            <a:r>
              <a:t>Noah</a:t>
            </a:r>
          </a:p>
          <a:p>
            <a:pPr marL="342900" indent="-342900" defTabSz="914400">
              <a:lnSpc>
                <a:spcPct val="90000"/>
              </a:lnSpc>
              <a:spcBef>
                <a:spcPts val="600"/>
              </a:spcBef>
              <a:buSzPct val="100000"/>
              <a:buFont typeface="Arial"/>
              <a:defRPr sz="2590">
                <a:uFill>
                  <a:solidFill>
                    <a:srgbClr val="632F4C"/>
                  </a:solidFill>
                </a:uFill>
              </a:defRPr>
            </a:pPr>
            <a:r>
              <a:t>Abraham (God redeemed the son of Abraham with a ram. Muslims call this the “Adha” sacrifice.)</a:t>
            </a:r>
          </a:p>
          <a:p>
            <a:pPr marL="342900" indent="-342900" defTabSz="914400">
              <a:lnSpc>
                <a:spcPct val="90000"/>
              </a:lnSpc>
              <a:spcBef>
                <a:spcPts val="600"/>
              </a:spcBef>
              <a:buSzPct val="100000"/>
              <a:buFont typeface="Arial"/>
              <a:defRPr sz="2590">
                <a:uFill>
                  <a:solidFill>
                    <a:srgbClr val="632F4C"/>
                  </a:solidFill>
                </a:uFill>
              </a:defRPr>
            </a:pPr>
            <a:r>
              <a:t>Moses</a:t>
            </a:r>
          </a:p>
          <a:p>
            <a:pPr marL="342900" indent="-342900" defTabSz="914400">
              <a:lnSpc>
                <a:spcPct val="90000"/>
              </a:lnSpc>
              <a:spcBef>
                <a:spcPts val="600"/>
              </a:spcBef>
              <a:buSzPct val="100000"/>
              <a:buFont typeface="Arial"/>
              <a:defRPr sz="2590">
                <a:uFill>
                  <a:solidFill>
                    <a:srgbClr val="632F4C"/>
                  </a:solidFill>
                </a:uFill>
              </a:defRPr>
            </a:pPr>
            <a:r>
              <a:t>Jonah</a:t>
            </a:r>
          </a:p>
          <a:p>
            <a:pPr marL="342900" indent="-342900" defTabSz="914400">
              <a:lnSpc>
                <a:spcPct val="90000"/>
              </a:lnSpc>
              <a:spcBef>
                <a:spcPts val="600"/>
              </a:spcBef>
              <a:buSzPct val="100000"/>
              <a:buFont typeface="Arial"/>
              <a:defRPr sz="2590">
                <a:uFill>
                  <a:solidFill>
                    <a:srgbClr val="632F4C"/>
                  </a:solidFill>
                </a:uFill>
              </a:defRPr>
            </a:pPr>
            <a:r>
              <a:t>John the Baptist</a:t>
            </a:r>
          </a:p>
        </p:txBody>
      </p:sp>
      <p:pic>
        <p:nvPicPr>
          <p:cNvPr id="253" name="image8.jpg"/>
          <p:cNvPicPr>
            <a:picLocks noChangeAspect="1"/>
          </p:cNvPicPr>
          <p:nvPr/>
        </p:nvPicPr>
        <p:blipFill>
          <a:blip r:embed="rId3" cstate="print">
            <a:extLst/>
          </a:blip>
          <a:stretch>
            <a:fillRect/>
          </a:stretch>
        </p:blipFill>
        <p:spPr>
          <a:xfrm>
            <a:off x="5777236" y="1879599"/>
            <a:ext cx="2735685" cy="3695701"/>
          </a:xfrm>
          <a:prstGeom prst="rect">
            <a:avLst/>
          </a:prstGeom>
          <a:ln w="12700"/>
          <a:effectLst>
            <a:outerShdw blurRad="127000" dist="76200" dir="2580000" rotWithShape="0">
              <a:srgbClr val="212121">
                <a:alpha val="75000"/>
              </a:srgbClr>
            </a:outerShdw>
          </a:effec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lIns="38100" tIns="38100" rIns="38100" bIns="38100"/>
          <a:lstStyle>
            <a:lvl1pPr>
              <a:defRPr sz="3600"/>
            </a:lvl1pPr>
          </a:lstStyle>
          <a:p>
            <a:r>
              <a:t>What the Bible says about Jesus</a:t>
            </a:r>
          </a:p>
        </p:txBody>
      </p:sp>
      <p:sp>
        <p:nvSpPr>
          <p:cNvPr id="258" name="Shape 258"/>
          <p:cNvSpPr>
            <a:spLocks noGrp="1"/>
          </p:cNvSpPr>
          <p:nvPr>
            <p:ph type="body" idx="1"/>
          </p:nvPr>
        </p:nvSpPr>
        <p:spPr>
          <a:xfrm>
            <a:off x="254000" y="1663700"/>
            <a:ext cx="8648700" cy="4673600"/>
          </a:xfrm>
          <a:prstGeom prst="rect">
            <a:avLst/>
          </a:prstGeom>
        </p:spPr>
        <p:txBody>
          <a:bodyPr lIns="38100" tIns="38100" rIns="38100" bIns="38100" anchor="t"/>
          <a:lstStyle/>
          <a:p>
            <a:pPr marL="342900" indent="-342900" defTabSz="914400">
              <a:lnSpc>
                <a:spcPct val="90000"/>
              </a:lnSpc>
              <a:spcBef>
                <a:spcPts val="700"/>
              </a:spcBef>
              <a:buSzTx/>
              <a:buNone/>
              <a:defRPr sz="3200">
                <a:uFill>
                  <a:solidFill>
                    <a:srgbClr val="632F4C"/>
                  </a:solidFill>
                </a:uFill>
              </a:defRPr>
            </a:pPr>
            <a:r>
              <a:t>John 1:1  </a:t>
            </a:r>
          </a:p>
          <a:p>
            <a:pPr marL="0" indent="0" defTabSz="914400">
              <a:lnSpc>
                <a:spcPct val="90000"/>
              </a:lnSpc>
              <a:spcBef>
                <a:spcPts val="2800"/>
              </a:spcBef>
              <a:buSzTx/>
              <a:buFont typeface="Arial"/>
              <a:buNone/>
              <a:defRPr sz="3200">
                <a:uFill>
                  <a:solidFill>
                    <a:srgbClr val="632F4C"/>
                  </a:solidFill>
                </a:uFill>
              </a:defRPr>
            </a:pPr>
            <a:r>
              <a:t>In the beginning was the Word, and the Word was with God and the Word was God</a:t>
            </a:r>
          </a:p>
          <a:p>
            <a:pPr marL="342900" indent="-342900" defTabSz="914400">
              <a:lnSpc>
                <a:spcPct val="90000"/>
              </a:lnSpc>
              <a:spcBef>
                <a:spcPts val="700"/>
              </a:spcBef>
              <a:buSzTx/>
              <a:buNone/>
              <a:defRPr sz="3200">
                <a:uFill>
                  <a:solidFill>
                    <a:srgbClr val="632F4C"/>
                  </a:solidFill>
                </a:uFill>
              </a:defRPr>
            </a:pPr>
            <a:r>
              <a:t>John 1:14</a:t>
            </a:r>
          </a:p>
          <a:p>
            <a:pPr marL="0" indent="0" defTabSz="914400">
              <a:lnSpc>
                <a:spcPct val="90000"/>
              </a:lnSpc>
              <a:spcBef>
                <a:spcPts val="700"/>
              </a:spcBef>
              <a:buSzTx/>
              <a:buFont typeface="Arial"/>
              <a:buNone/>
              <a:defRPr sz="3200">
                <a:uFill>
                  <a:solidFill>
                    <a:srgbClr val="632F4C"/>
                  </a:solidFill>
                </a:uFill>
              </a:defRPr>
            </a:pPr>
            <a:r>
              <a:t>The Word became flesh and made his dwelling among us. We have seen his glory, the glory of the One and Only, who came from the Father, full of grace and truth. </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body" idx="1"/>
          </p:nvPr>
        </p:nvSpPr>
        <p:spPr>
          <a:xfrm>
            <a:off x="254000" y="1790700"/>
            <a:ext cx="8648700" cy="4102100"/>
          </a:xfrm>
          <a:prstGeom prst="rect">
            <a:avLst/>
          </a:prstGeom>
        </p:spPr>
        <p:txBody>
          <a:bodyPr lIns="38100" tIns="38100" rIns="38100" bIns="38100" anchor="t"/>
          <a:lstStyle/>
          <a:p>
            <a:pPr marL="342900" indent="-342900" defTabSz="914400">
              <a:spcBef>
                <a:spcPts val="700"/>
              </a:spcBef>
              <a:buSzTx/>
              <a:buNone/>
              <a:defRPr sz="3200">
                <a:uFill>
                  <a:solidFill>
                    <a:srgbClr val="632F4C"/>
                  </a:solidFill>
                </a:uFill>
              </a:defRPr>
            </a:pPr>
            <a:r>
              <a:t>Hebrews 1:1-2</a:t>
            </a:r>
          </a:p>
          <a:p>
            <a:pPr marL="0" indent="0" defTabSz="914400">
              <a:spcBef>
                <a:spcPts val="700"/>
              </a:spcBef>
              <a:buSzTx/>
              <a:buFont typeface="Arial"/>
              <a:buNone/>
              <a:defRPr sz="3200">
                <a:uFill>
                  <a:solidFill>
                    <a:srgbClr val="632F4C"/>
                  </a:solidFill>
                </a:uFill>
              </a:defRPr>
            </a:pPr>
            <a:r>
              <a:t>In the past God spoke to our forefathers through the prophets at many times and in various ways, but in these last days he has spoken to us by his Son, whom he appointed heir of all things, and through whom he made the universe. </a:t>
            </a:r>
          </a:p>
        </p:txBody>
      </p:sp>
      <p:sp>
        <p:nvSpPr>
          <p:cNvPr id="261" name="Shape 261"/>
          <p:cNvSpPr/>
          <p:nvPr/>
        </p:nvSpPr>
        <p:spPr>
          <a:xfrm>
            <a:off x="254000" y="177800"/>
            <a:ext cx="8648700" cy="17145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buClr>
                <a:srgbClr val="000000"/>
              </a:buClr>
              <a:defRPr sz="3600" cap="all">
                <a:solidFill>
                  <a:srgbClr val="632F4C"/>
                </a:solidFill>
                <a:latin typeface="+mn-lt"/>
                <a:ea typeface="+mn-ea"/>
                <a:cs typeface="+mn-cs"/>
                <a:sym typeface="Optima"/>
              </a:defRPr>
            </a:lvl1pPr>
          </a:lstStyle>
          <a:p>
            <a:r>
              <a:t>What the Bible says about Jesus</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lIns="38100" tIns="38100" rIns="38100" bIns="38100"/>
          <a:lstStyle/>
          <a:p>
            <a:r>
              <a:t>Basic Differences</a:t>
            </a:r>
          </a:p>
        </p:txBody>
      </p:sp>
      <p:sp>
        <p:nvSpPr>
          <p:cNvPr id="264" name="Shape 264"/>
          <p:cNvSpPr>
            <a:spLocks noGrp="1"/>
          </p:cNvSpPr>
          <p:nvPr>
            <p:ph type="body" idx="1"/>
          </p:nvPr>
        </p:nvSpPr>
        <p:spPr>
          <a:prstGeom prst="rect">
            <a:avLst/>
          </a:prstGeom>
        </p:spPr>
        <p:txBody>
          <a:bodyPr lIns="38100" tIns="38100" rIns="38100" bIns="38100" anchor="t"/>
          <a:lstStyle/>
          <a:p>
            <a:pPr marL="342900" indent="-342900" defTabSz="914400">
              <a:spcBef>
                <a:spcPts val="700"/>
              </a:spcBef>
              <a:buSzTx/>
              <a:buNone/>
              <a:defRPr sz="3200">
                <a:uFill>
                  <a:solidFill>
                    <a:srgbClr val="632F4C"/>
                  </a:solidFill>
                </a:uFill>
              </a:defRPr>
            </a:pPr>
            <a:r>
              <a:t>THE SONSHIP OF JESUS</a:t>
            </a:r>
          </a:p>
          <a:p>
            <a:pPr marL="342900" indent="-342900" defTabSz="914400">
              <a:spcBef>
                <a:spcPts val="700"/>
              </a:spcBef>
              <a:buSzPct val="100000"/>
              <a:buFont typeface="Arial"/>
              <a:defRPr sz="3200">
                <a:uFill>
                  <a:solidFill>
                    <a:srgbClr val="632F4C"/>
                  </a:solidFill>
                </a:uFill>
              </a:defRPr>
            </a:pPr>
            <a:r>
              <a:t>Muslims think Christians believe that Mary had a </a:t>
            </a:r>
            <a:r>
              <a:rPr b="1" u="sng"/>
              <a:t>physical</a:t>
            </a:r>
            <a:r>
              <a:t> </a:t>
            </a:r>
            <a:r>
              <a:rPr b="1" u="sng"/>
              <a:t>relationship</a:t>
            </a:r>
            <a:r>
              <a:t> with God, which is blasphemous.</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prstGeom prst="rect">
            <a:avLst/>
          </a:prstGeom>
        </p:spPr>
        <p:txBody>
          <a:bodyPr lIns="38100" tIns="38100" rIns="38100" bIns="38100"/>
          <a:lstStyle/>
          <a:p>
            <a:r>
              <a:t>Basic Differences</a:t>
            </a:r>
          </a:p>
        </p:txBody>
      </p:sp>
      <p:sp>
        <p:nvSpPr>
          <p:cNvPr id="269" name="Shape 269"/>
          <p:cNvSpPr>
            <a:spLocks noGrp="1"/>
          </p:cNvSpPr>
          <p:nvPr>
            <p:ph type="body" sz="half" idx="1"/>
          </p:nvPr>
        </p:nvSpPr>
        <p:spPr>
          <a:xfrm>
            <a:off x="457200" y="1943099"/>
            <a:ext cx="5003800" cy="4191001"/>
          </a:xfrm>
          <a:prstGeom prst="rect">
            <a:avLst/>
          </a:prstGeom>
        </p:spPr>
        <p:txBody>
          <a:bodyPr lIns="38100" tIns="38100" rIns="38100" bIns="38100" anchor="t"/>
          <a:lstStyle/>
          <a:p>
            <a:pPr marL="342900" indent="-342900" defTabSz="914400">
              <a:spcBef>
                <a:spcPts val="2800"/>
              </a:spcBef>
              <a:buSzTx/>
              <a:buNone/>
              <a:defRPr sz="2800">
                <a:uFill>
                  <a:solidFill>
                    <a:srgbClr val="632F4C"/>
                  </a:solidFill>
                </a:uFill>
              </a:defRPr>
            </a:pPr>
            <a:r>
              <a:t>THE TRINITY</a:t>
            </a:r>
          </a:p>
          <a:p>
            <a:pPr marL="342900" indent="-342900" defTabSz="914400">
              <a:spcBef>
                <a:spcPts val="2800"/>
              </a:spcBef>
              <a:buSzPct val="100000"/>
              <a:buFont typeface="Arial"/>
              <a:defRPr sz="2800">
                <a:uFill>
                  <a:solidFill>
                    <a:srgbClr val="632F4C"/>
                  </a:solidFill>
                </a:uFill>
              </a:defRPr>
            </a:pPr>
            <a:r>
              <a:t>Muslims think Christians worship three gods –God, Jesus and Mary. </a:t>
            </a:r>
          </a:p>
          <a:p>
            <a:pPr marL="342900" indent="-342900" defTabSz="914400">
              <a:spcBef>
                <a:spcPts val="2800"/>
              </a:spcBef>
              <a:buSzPct val="100000"/>
              <a:buFont typeface="Arial"/>
              <a:defRPr sz="2800">
                <a:uFill>
                  <a:solidFill>
                    <a:srgbClr val="632F4C"/>
                  </a:solidFill>
                </a:uFill>
              </a:defRPr>
            </a:pPr>
            <a:r>
              <a:t>Christians believe in a complex One while Muslims believe in a simple one.  </a:t>
            </a:r>
          </a:p>
        </p:txBody>
      </p:sp>
      <p:pic>
        <p:nvPicPr>
          <p:cNvPr id="270" name="image9.pdf"/>
          <p:cNvPicPr>
            <a:picLocks noChangeAspect="1"/>
          </p:cNvPicPr>
          <p:nvPr/>
        </p:nvPicPr>
        <p:blipFill>
          <a:blip r:embed="rId2" cstate="print">
            <a:extLst/>
          </a:blip>
          <a:stretch>
            <a:fillRect/>
          </a:stretch>
        </p:blipFill>
        <p:spPr>
          <a:xfrm>
            <a:off x="5682648" y="2699531"/>
            <a:ext cx="2438401" cy="2253470"/>
          </a:xfrm>
          <a:prstGeom prst="rect">
            <a:avLst/>
          </a:prstGeom>
          <a:ln w="12700"/>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Trinity.mov"/>
          <p:cNvPicPr>
            <a:picLocks/>
          </p:cNvPicPr>
          <p:nvPr>
            <a:videoFile r:link="rId1"/>
            <p:extLst>
              <p:ext uri="{DAA4B4D4-6D71-4841-9C94-3DE7FCFB9230}">
                <p14:media xmlns:p14="http://schemas.microsoft.com/office/powerpoint/2010/main" xmlns="" r:embed="rId3"/>
              </p:ext>
            </p:extLst>
          </p:nvPr>
        </p:nvPicPr>
        <p:blipFill>
          <a:blip r:embed="rId4" cstate="print">
            <a:extLst/>
          </a:blip>
          <a:stretch>
            <a:fillRect/>
          </a:stretch>
        </p:blipFill>
        <p:spPr>
          <a:xfrm>
            <a:off x="203200" y="604582"/>
            <a:ext cx="8737600" cy="4916822"/>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17" fill="hold"/>
                                        <p:tgtEl>
                                          <p:spTgt spid="2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7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prstGeom prst="rect">
            <a:avLst/>
          </a:prstGeom>
        </p:spPr>
        <p:txBody>
          <a:bodyPr lIns="38100" tIns="38100" rIns="38100" bIns="38100"/>
          <a:lstStyle/>
          <a:p>
            <a:r>
              <a:t>Basic Differences</a:t>
            </a:r>
          </a:p>
        </p:txBody>
      </p:sp>
      <p:sp>
        <p:nvSpPr>
          <p:cNvPr id="275" name="Shape 275"/>
          <p:cNvSpPr>
            <a:spLocks noGrp="1"/>
          </p:cNvSpPr>
          <p:nvPr>
            <p:ph type="body" idx="1"/>
          </p:nvPr>
        </p:nvSpPr>
        <p:spPr>
          <a:xfrm>
            <a:off x="444500" y="2171700"/>
            <a:ext cx="8242300" cy="3721100"/>
          </a:xfrm>
          <a:prstGeom prst="rect">
            <a:avLst/>
          </a:prstGeom>
        </p:spPr>
        <p:txBody>
          <a:bodyPr lIns="38100" tIns="38100" rIns="38100" bIns="38100" anchor="t"/>
          <a:lstStyle/>
          <a:p>
            <a:pPr marL="342900" indent="-342900" defTabSz="914400">
              <a:spcBef>
                <a:spcPts val="600"/>
              </a:spcBef>
              <a:buSzTx/>
              <a:buNone/>
              <a:defRPr sz="2800">
                <a:uFill>
                  <a:solidFill>
                    <a:srgbClr val="632F4C"/>
                  </a:solidFill>
                </a:uFill>
              </a:defRPr>
            </a:pPr>
            <a:r>
              <a:rPr cap="all"/>
              <a:t>CRUCIFIXION AND RESURRECTION OF CHRIST</a:t>
            </a:r>
          </a:p>
          <a:p>
            <a:pPr marL="342900" indent="-342900" defTabSz="914400">
              <a:spcBef>
                <a:spcPts val="3000"/>
              </a:spcBef>
              <a:buSzPct val="100000"/>
              <a:buFont typeface="Arial"/>
              <a:defRPr sz="2800">
                <a:uFill>
                  <a:solidFill>
                    <a:srgbClr val="632F4C"/>
                  </a:solidFill>
                </a:uFill>
              </a:defRPr>
            </a:pPr>
            <a:r>
              <a:t>If Christ was a prophet sent from God, he should </a:t>
            </a:r>
            <a:r>
              <a:rPr b="1" u="sng"/>
              <a:t>win</a:t>
            </a:r>
            <a:r>
              <a:t> and not loose by dying.</a:t>
            </a:r>
          </a:p>
          <a:p>
            <a:pPr marL="342900" indent="-342900" defTabSz="914400">
              <a:spcBef>
                <a:spcPts val="3000"/>
              </a:spcBef>
              <a:buSzPct val="100000"/>
              <a:buFont typeface="Arial"/>
              <a:defRPr sz="2800">
                <a:uFill>
                  <a:solidFill>
                    <a:srgbClr val="632F4C"/>
                  </a:solidFill>
                </a:uFill>
              </a:defRPr>
            </a:pPr>
            <a:r>
              <a:t>Muslims interpret the Qur’an to say that Christ was not really killed, but taken up into heaven.</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prstGeom prst="rect">
            <a:avLst/>
          </a:prstGeom>
        </p:spPr>
        <p:txBody>
          <a:bodyPr lIns="38100" tIns="38100" rIns="38100" bIns="38100"/>
          <a:lstStyle/>
          <a:p>
            <a:r>
              <a:t>Basic Differences</a:t>
            </a:r>
          </a:p>
        </p:txBody>
      </p:sp>
      <p:sp>
        <p:nvSpPr>
          <p:cNvPr id="278" name="Shape 278"/>
          <p:cNvSpPr>
            <a:spLocks noGrp="1"/>
          </p:cNvSpPr>
          <p:nvPr>
            <p:ph type="body" idx="1"/>
          </p:nvPr>
        </p:nvSpPr>
        <p:spPr>
          <a:xfrm>
            <a:off x="254000" y="1892300"/>
            <a:ext cx="8648700" cy="4102100"/>
          </a:xfrm>
          <a:prstGeom prst="rect">
            <a:avLst/>
          </a:prstGeom>
        </p:spPr>
        <p:txBody>
          <a:bodyPr lIns="38100" tIns="38100" rIns="38100" bIns="38100" anchor="t"/>
          <a:lstStyle/>
          <a:p>
            <a:pPr marL="342900" indent="-342900" defTabSz="914400">
              <a:lnSpc>
                <a:spcPct val="80000"/>
              </a:lnSpc>
              <a:spcBef>
                <a:spcPts val="700"/>
              </a:spcBef>
              <a:buSzTx/>
              <a:buNone/>
              <a:defRPr sz="2720">
                <a:uFill>
                  <a:solidFill>
                    <a:srgbClr val="632F4C"/>
                  </a:solidFill>
                </a:uFill>
              </a:defRPr>
            </a:pPr>
            <a:r>
              <a:t>AUTHORITY OF THE BIBLE</a:t>
            </a:r>
          </a:p>
          <a:p>
            <a:pPr marL="342900" indent="-342900" defTabSz="914400">
              <a:lnSpc>
                <a:spcPct val="80000"/>
              </a:lnSpc>
              <a:spcBef>
                <a:spcPts val="700"/>
              </a:spcBef>
              <a:buSzPct val="100000"/>
              <a:buFont typeface="Arial"/>
              <a:defRPr sz="2720">
                <a:uFill>
                  <a:solidFill>
                    <a:srgbClr val="632F4C"/>
                  </a:solidFill>
                </a:uFill>
              </a:defRPr>
            </a:pPr>
            <a:r>
              <a:t>Muslims believe that the Bible has been </a:t>
            </a:r>
            <a:r>
              <a:rPr b="1" u="sng"/>
              <a:t>changed</a:t>
            </a:r>
            <a:r>
              <a:t>.</a:t>
            </a:r>
          </a:p>
          <a:p>
            <a:pPr marL="342900" indent="-342900" defTabSz="914400">
              <a:lnSpc>
                <a:spcPct val="80000"/>
              </a:lnSpc>
              <a:spcBef>
                <a:spcPts val="700"/>
              </a:spcBef>
              <a:buSzPct val="100000"/>
              <a:buFont typeface="Arial"/>
              <a:defRPr sz="2720">
                <a:uFill>
                  <a:solidFill>
                    <a:srgbClr val="632F4C"/>
                  </a:solidFill>
                </a:uFill>
              </a:defRPr>
            </a:pPr>
            <a:r>
              <a:t>Muslims believe the Qur’an replaces the Bible.</a:t>
            </a:r>
          </a:p>
          <a:p>
            <a:pPr marL="342900" indent="-342900" defTabSz="914400">
              <a:lnSpc>
                <a:spcPct val="80000"/>
              </a:lnSpc>
              <a:spcBef>
                <a:spcPts val="700"/>
              </a:spcBef>
              <a:buSzPct val="100000"/>
              <a:buFont typeface="Arial"/>
              <a:defRPr sz="2720">
                <a:uFill>
                  <a:solidFill>
                    <a:srgbClr val="632F4C"/>
                  </a:solidFill>
                </a:uFill>
              </a:defRPr>
            </a:pPr>
            <a:r>
              <a:t>The Qur’an tells Muslims to read the Tawrat, Zabur and the Injeel. </a:t>
            </a:r>
          </a:p>
          <a:p>
            <a:pPr marL="342900" indent="-342900" defTabSz="914400">
              <a:lnSpc>
                <a:spcPct val="80000"/>
              </a:lnSpc>
              <a:spcBef>
                <a:spcPts val="700"/>
              </a:spcBef>
              <a:buSzPct val="100000"/>
              <a:buFont typeface="Arial"/>
              <a:defRPr sz="2720">
                <a:uFill>
                  <a:solidFill>
                    <a:srgbClr val="632F4C"/>
                  </a:solidFill>
                </a:uFill>
              </a:defRPr>
            </a:pPr>
            <a:r>
              <a:t>The Qur’an says that Christians have the power to judge the message of the Qur’an.</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title"/>
          </p:nvPr>
        </p:nvSpPr>
        <p:spPr>
          <a:prstGeom prst="rect">
            <a:avLst/>
          </a:prstGeom>
        </p:spPr>
        <p:txBody>
          <a:bodyPr lIns="38100" tIns="38100" rIns="38100" bIns="38100"/>
          <a:lstStyle/>
          <a:p>
            <a:r>
              <a:t>Basic Differences</a:t>
            </a:r>
          </a:p>
        </p:txBody>
      </p:sp>
      <p:pic>
        <p:nvPicPr>
          <p:cNvPr id="281" name="image11.jpg"/>
          <p:cNvPicPr>
            <a:picLocks noChangeAspect="1"/>
          </p:cNvPicPr>
          <p:nvPr/>
        </p:nvPicPr>
        <p:blipFill>
          <a:blip r:embed="rId2" cstate="print">
            <a:extLst/>
          </a:blip>
          <a:stretch>
            <a:fillRect/>
          </a:stretch>
        </p:blipFill>
        <p:spPr>
          <a:xfrm>
            <a:off x="355600" y="2578100"/>
            <a:ext cx="3420534" cy="2565401"/>
          </a:xfrm>
          <a:prstGeom prst="rect">
            <a:avLst/>
          </a:prstGeom>
          <a:ln w="12700"/>
          <a:effectLst>
            <a:outerShdw blurRad="127000" dist="76200" dir="2580000" rotWithShape="0">
              <a:srgbClr val="212121">
                <a:alpha val="75000"/>
              </a:srgbClr>
            </a:outerShdw>
          </a:effectLst>
        </p:spPr>
      </p:pic>
      <p:sp>
        <p:nvSpPr>
          <p:cNvPr id="282" name="Shape 282"/>
          <p:cNvSpPr>
            <a:spLocks noGrp="1"/>
          </p:cNvSpPr>
          <p:nvPr>
            <p:ph type="body" sz="half" idx="1"/>
          </p:nvPr>
        </p:nvSpPr>
        <p:spPr>
          <a:xfrm>
            <a:off x="4064000" y="2222499"/>
            <a:ext cx="4597400" cy="3276601"/>
          </a:xfrm>
          <a:prstGeom prst="rect">
            <a:avLst/>
          </a:prstGeom>
        </p:spPr>
        <p:txBody>
          <a:bodyPr lIns="38100" tIns="38100" rIns="38100" bIns="38100"/>
          <a:lstStyle/>
          <a:p>
            <a:pPr marL="342900" indent="-342900" defTabSz="914400">
              <a:spcBef>
                <a:spcPts val="600"/>
              </a:spcBef>
              <a:buSzTx/>
              <a:buNone/>
              <a:defRPr sz="2800">
                <a:uFill>
                  <a:solidFill>
                    <a:srgbClr val="632F4C"/>
                  </a:solidFill>
                </a:uFill>
              </a:defRPr>
            </a:pPr>
            <a:r>
              <a:t>SALVATION BY GRACE</a:t>
            </a:r>
          </a:p>
          <a:p>
            <a:pPr marL="342900" indent="-342900" defTabSz="914400">
              <a:spcBef>
                <a:spcPts val="600"/>
              </a:spcBef>
              <a:buSzPct val="100000"/>
              <a:buFont typeface="Arial"/>
              <a:defRPr sz="2800">
                <a:uFill>
                  <a:solidFill>
                    <a:srgbClr val="632F4C"/>
                  </a:solidFill>
                </a:uFill>
              </a:defRPr>
            </a:pPr>
            <a:r>
              <a:t>Muslims believe that they take </a:t>
            </a:r>
            <a:r>
              <a:rPr b="1" u="sng"/>
              <a:t>responsibility</a:t>
            </a:r>
            <a:r>
              <a:t> for their sins while Christians just </a:t>
            </a:r>
            <a:r>
              <a:rPr b="1" u="sng"/>
              <a:t>stick</a:t>
            </a:r>
            <a:r>
              <a:t> them to Christ. </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title"/>
          </p:nvPr>
        </p:nvSpPr>
        <p:spPr>
          <a:prstGeom prst="rect">
            <a:avLst/>
          </a:prstGeom>
        </p:spPr>
        <p:txBody>
          <a:bodyPr lIns="38100" tIns="38100" rIns="38100" bIns="38100"/>
          <a:lstStyle/>
          <a:p>
            <a:r>
              <a:t> Basic Differences</a:t>
            </a:r>
          </a:p>
        </p:txBody>
      </p:sp>
      <p:sp>
        <p:nvSpPr>
          <p:cNvPr id="285" name="Shape 285"/>
          <p:cNvSpPr>
            <a:spLocks noGrp="1"/>
          </p:cNvSpPr>
          <p:nvPr>
            <p:ph type="body" idx="1"/>
          </p:nvPr>
        </p:nvSpPr>
        <p:spPr>
          <a:xfrm>
            <a:off x="254000" y="1866900"/>
            <a:ext cx="8648700" cy="4470400"/>
          </a:xfrm>
          <a:prstGeom prst="rect">
            <a:avLst/>
          </a:prstGeom>
        </p:spPr>
        <p:txBody>
          <a:bodyPr lIns="38100" tIns="38100" rIns="38100" bIns="38100" anchor="t"/>
          <a:lstStyle/>
          <a:p>
            <a:pPr marL="342900" indent="-342900" defTabSz="914400">
              <a:spcBef>
                <a:spcPts val="700"/>
              </a:spcBef>
              <a:buSzPct val="100000"/>
              <a:buFont typeface="Arial"/>
              <a:defRPr sz="3200">
                <a:uFill>
                  <a:solidFill>
                    <a:srgbClr val="632F4C"/>
                  </a:solidFill>
                </a:uFill>
              </a:defRPr>
            </a:pPr>
            <a:r>
              <a:t>Address the differences but focus on the similarities. </a:t>
            </a:r>
          </a:p>
          <a:p>
            <a:pPr marL="342900" indent="-342900" defTabSz="914400">
              <a:spcBef>
                <a:spcPts val="700"/>
              </a:spcBef>
              <a:buSzPct val="100000"/>
              <a:buFont typeface="Arial"/>
              <a:defRPr sz="3200">
                <a:uFill>
                  <a:solidFill>
                    <a:srgbClr val="632F4C"/>
                  </a:solidFill>
                </a:uFill>
              </a:defRPr>
            </a:pPr>
            <a:r>
              <a:t>The 5 pillars of Christianity are: </a:t>
            </a:r>
          </a:p>
          <a:p>
            <a:pPr marL="742950" lvl="1" indent="-285750" defTabSz="914400">
              <a:spcBef>
                <a:spcPts val="600"/>
              </a:spcBef>
              <a:buSzPct val="100000"/>
              <a:buFont typeface="Arial"/>
              <a:buChar char="–"/>
              <a:defRPr sz="2800">
                <a:uFill>
                  <a:solidFill>
                    <a:srgbClr val="632F4C"/>
                  </a:solidFill>
                </a:uFill>
              </a:defRPr>
            </a:pPr>
            <a:r>
              <a:t>One God</a:t>
            </a:r>
          </a:p>
          <a:p>
            <a:pPr marL="742950" lvl="1" indent="-285750" defTabSz="914400">
              <a:spcBef>
                <a:spcPts val="600"/>
              </a:spcBef>
              <a:buSzPct val="100000"/>
              <a:buFont typeface="Arial"/>
              <a:buChar char="–"/>
              <a:defRPr sz="2800">
                <a:uFill>
                  <a:solidFill>
                    <a:srgbClr val="632F4C"/>
                  </a:solidFill>
                </a:uFill>
              </a:defRPr>
            </a:pPr>
            <a:r>
              <a:t>One Savior</a:t>
            </a:r>
          </a:p>
          <a:p>
            <a:pPr marL="742950" lvl="1" indent="-285750" defTabSz="914400">
              <a:spcBef>
                <a:spcPts val="600"/>
              </a:spcBef>
              <a:buSzPct val="100000"/>
              <a:buFont typeface="Arial"/>
              <a:buChar char="–"/>
              <a:defRPr sz="2800">
                <a:uFill>
                  <a:solidFill>
                    <a:srgbClr val="632F4C"/>
                  </a:solidFill>
                </a:uFill>
              </a:defRPr>
            </a:pPr>
            <a:r>
              <a:t>One Spirit</a:t>
            </a:r>
          </a:p>
          <a:p>
            <a:pPr marL="742950" lvl="1" indent="-285750" defTabSz="914400">
              <a:spcBef>
                <a:spcPts val="600"/>
              </a:spcBef>
              <a:buSzPct val="100000"/>
              <a:buFont typeface="Arial"/>
              <a:buChar char="–"/>
              <a:defRPr sz="2800">
                <a:uFill>
                  <a:solidFill>
                    <a:srgbClr val="632F4C"/>
                  </a:solidFill>
                </a:uFill>
              </a:defRPr>
            </a:pPr>
            <a:r>
              <a:t>One Message</a:t>
            </a:r>
          </a:p>
          <a:p>
            <a:pPr marL="742950" lvl="1" indent="-285750" defTabSz="914400">
              <a:spcBef>
                <a:spcPts val="600"/>
              </a:spcBef>
              <a:buSzPct val="100000"/>
              <a:buFont typeface="Arial"/>
              <a:buChar char="–"/>
              <a:defRPr sz="2800">
                <a:uFill>
                  <a:solidFill>
                    <a:srgbClr val="632F4C"/>
                  </a:solidFill>
                </a:uFill>
              </a:defRPr>
            </a:pPr>
            <a:r>
              <a:t>One Family</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prstGeom prst="rect">
            <a:avLst/>
          </a:prstGeom>
        </p:spPr>
        <p:txBody>
          <a:bodyPr lIns="38100" tIns="38100" rIns="38100" bIns="38100"/>
          <a:lstStyle>
            <a:lvl1pPr algn="r"/>
          </a:lstStyle>
          <a:p>
            <a:pPr algn="ctr"/>
            <a:r>
              <a:rPr lang="en-US" sz="3200" dirty="0" smtClean="0"/>
              <a:t>God’s living word: </a:t>
            </a:r>
            <a:br>
              <a:rPr lang="en-US" sz="3200" dirty="0" smtClean="0"/>
            </a:br>
            <a:r>
              <a:rPr lang="en-US" sz="3200" dirty="0" smtClean="0"/>
              <a:t>mightier  than a double edge sword</a:t>
            </a:r>
            <a:endParaRPr sz="3200" dirty="0"/>
          </a:p>
        </p:txBody>
      </p:sp>
      <p:sp>
        <p:nvSpPr>
          <p:cNvPr id="229" name="Shape 229"/>
          <p:cNvSpPr>
            <a:spLocks noGrp="1"/>
          </p:cNvSpPr>
          <p:nvPr>
            <p:ph type="body" sz="half" idx="1"/>
          </p:nvPr>
        </p:nvSpPr>
        <p:spPr>
          <a:xfrm>
            <a:off x="152400" y="3810000"/>
            <a:ext cx="8305800" cy="990600"/>
          </a:xfrm>
          <a:prstGeom prst="rect">
            <a:avLst/>
          </a:prstGeom>
        </p:spPr>
        <p:txBody>
          <a:bodyPr lIns="38100" tIns="38100" rIns="38100" bIns="38100" anchor="t"/>
          <a:lstStyle>
            <a:lvl1pPr marL="0" indent="0" algn="r">
              <a:spcBef>
                <a:spcPts val="700"/>
              </a:spcBef>
              <a:buSzTx/>
              <a:buNone/>
              <a:defRPr>
                <a:uFill>
                  <a:solidFill>
                    <a:srgbClr val="632F4C"/>
                  </a:solidFill>
                </a:uFill>
              </a:defRPr>
            </a:lvl1pPr>
          </a:lstStyle>
          <a:p>
            <a:pPr>
              <a:defRPr>
                <a:uFillTx/>
              </a:defRPr>
            </a:pPr>
            <a:r>
              <a:rPr lang="en-US" sz="3200" dirty="0"/>
              <a:t>Bridging the Gospel</a:t>
            </a:r>
            <a:endParaRPr sz="3200" dirty="0">
              <a:uFill>
                <a:solidFill>
                  <a:srgbClr val="632F4C"/>
                </a:solidFill>
              </a:u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title"/>
          </p:nvPr>
        </p:nvSpPr>
        <p:spPr>
          <a:prstGeom prst="rect">
            <a:avLst/>
          </a:prstGeom>
        </p:spPr>
        <p:txBody>
          <a:bodyPr lIns="38100" tIns="38100" rIns="38100" bIns="38100"/>
          <a:lstStyle/>
          <a:p>
            <a:r>
              <a:rPr dirty="0" smtClean="0"/>
              <a:t> </a:t>
            </a:r>
            <a:endParaRPr dirty="0"/>
          </a:p>
          <a:p>
            <a:r>
              <a:rPr dirty="0"/>
              <a:t>Bridging the Gospel</a:t>
            </a:r>
          </a:p>
        </p:txBody>
      </p:sp>
      <p:sp>
        <p:nvSpPr>
          <p:cNvPr id="232" name="Shape 232"/>
          <p:cNvSpPr>
            <a:spLocks noGrp="1"/>
          </p:cNvSpPr>
          <p:nvPr>
            <p:ph type="body" idx="1"/>
          </p:nvPr>
        </p:nvSpPr>
        <p:spPr>
          <a:prstGeom prst="rect">
            <a:avLst/>
          </a:prstGeom>
        </p:spPr>
        <p:txBody>
          <a:bodyPr lIns="38100" tIns="38100" rIns="38100" bIns="38100" anchor="t"/>
          <a:lstStyle/>
          <a:p>
            <a:pPr marL="0" indent="0" defTabSz="914400">
              <a:spcBef>
                <a:spcPts val="700"/>
              </a:spcBef>
              <a:buClr>
                <a:srgbClr val="000000"/>
              </a:buClr>
              <a:buSzTx/>
              <a:buFont typeface="Arial"/>
              <a:buNone/>
              <a:defRPr sz="3200">
                <a:uFill>
                  <a:solidFill>
                    <a:srgbClr val="632F4C"/>
                  </a:solidFill>
                </a:uFill>
              </a:defRPr>
            </a:pPr>
            <a:r>
              <a:rPr dirty="0"/>
              <a:t>After this session you will understand</a:t>
            </a:r>
          </a:p>
          <a:p>
            <a:pPr marL="742950" lvl="1" indent="-285750" defTabSz="914400">
              <a:spcBef>
                <a:spcPts val="600"/>
              </a:spcBef>
              <a:buClr>
                <a:srgbClr val="632F4C"/>
              </a:buClr>
              <a:buSzPct val="100000"/>
              <a:defRPr sz="2800">
                <a:uFill>
                  <a:solidFill>
                    <a:srgbClr val="632F4C"/>
                  </a:solidFill>
                </a:uFill>
              </a:defRPr>
            </a:pPr>
            <a:r>
              <a:rPr dirty="0"/>
              <a:t>The basic similarities and differences  between Islam and Christianity</a:t>
            </a:r>
          </a:p>
          <a:p>
            <a:pPr marL="742950" lvl="1" indent="-285750" defTabSz="914400">
              <a:spcBef>
                <a:spcPts val="600"/>
              </a:spcBef>
              <a:buClr>
                <a:srgbClr val="632F4C"/>
              </a:buClr>
              <a:buSzPct val="100000"/>
              <a:defRPr sz="2800">
                <a:uFill>
                  <a:solidFill>
                    <a:srgbClr val="632F4C"/>
                  </a:solidFill>
                </a:uFill>
              </a:defRPr>
            </a:pPr>
            <a:r>
              <a:rPr dirty="0"/>
              <a:t>How some Muslim beliefs can serve as bridges to the Gospel </a:t>
            </a:r>
          </a:p>
          <a:p>
            <a:pPr marL="742950" lvl="1" indent="-285750" defTabSz="914400">
              <a:spcBef>
                <a:spcPts val="600"/>
              </a:spcBef>
              <a:buClr>
                <a:srgbClr val="632F4C"/>
              </a:buClr>
              <a:buSzPct val="100000"/>
              <a:defRPr sz="2800">
                <a:uFill>
                  <a:solidFill>
                    <a:srgbClr val="632F4C"/>
                  </a:solidFill>
                </a:uFill>
              </a:defRPr>
            </a:pPr>
            <a:r>
              <a:rPr dirty="0"/>
              <a:t>How to communicate the truth of Jesus’ life, death and resurrection to a Muslim</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what do you think of Jesus.mov"/>
          <p:cNvPicPr>
            <a:picLocks/>
          </p:cNvPicPr>
          <p:nvPr>
            <a:videoFile r:link="rId1"/>
            <p:extLst>
              <p:ext uri="{DAA4B4D4-6D71-4841-9C94-3DE7FCFB9230}">
                <p14:media xmlns:p14="http://schemas.microsoft.com/office/powerpoint/2010/main" xmlns="" r:embed="rId3"/>
              </p:ext>
            </p:extLst>
          </p:nvPr>
        </p:nvPicPr>
        <p:blipFill>
          <a:blip r:embed="rId4" cstate="print">
            <a:extLst/>
          </a:blip>
          <a:stretch>
            <a:fillRect/>
          </a:stretch>
        </p:blipFill>
        <p:spPr>
          <a:xfrm>
            <a:off x="139700" y="533400"/>
            <a:ext cx="8851900" cy="4981140"/>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35" fill="hold"/>
                                        <p:tgtEl>
                                          <p:spTgt spid="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3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lIns="38100" tIns="38100" rIns="38100" bIns="38100"/>
          <a:lstStyle/>
          <a:p>
            <a:r>
              <a:t>Basic Similarities </a:t>
            </a:r>
          </a:p>
        </p:txBody>
      </p:sp>
      <p:sp>
        <p:nvSpPr>
          <p:cNvPr id="237" name="Shape 237"/>
          <p:cNvSpPr>
            <a:spLocks noGrp="1"/>
          </p:cNvSpPr>
          <p:nvPr>
            <p:ph type="body" idx="1"/>
          </p:nvPr>
        </p:nvSpPr>
        <p:spPr>
          <a:xfrm>
            <a:off x="254000" y="1866900"/>
            <a:ext cx="8636000" cy="4648200"/>
          </a:xfrm>
          <a:prstGeom prst="rect">
            <a:avLst/>
          </a:prstGeom>
        </p:spPr>
        <p:txBody>
          <a:bodyPr lIns="38100" tIns="38100" rIns="38100" bIns="38100" anchor="t"/>
          <a:lstStyle/>
          <a:p>
            <a:pPr marL="342900" indent="-342900" defTabSz="914400">
              <a:lnSpc>
                <a:spcPct val="80000"/>
              </a:lnSpc>
              <a:spcBef>
                <a:spcPts val="700"/>
              </a:spcBef>
              <a:buClr>
                <a:srgbClr val="000000"/>
              </a:buClr>
              <a:buSzTx/>
              <a:buNone/>
              <a:defRPr sz="2960">
                <a:uFill>
                  <a:solidFill>
                    <a:srgbClr val="632F4C"/>
                  </a:solidFill>
                </a:uFill>
              </a:defRPr>
            </a:pPr>
            <a:r>
              <a:t>GOD IS ONE</a:t>
            </a:r>
          </a:p>
          <a:p>
            <a:pPr marL="342900" indent="-342900" defTabSz="914400">
              <a:lnSpc>
                <a:spcPct val="80000"/>
              </a:lnSpc>
              <a:spcBef>
                <a:spcPts val="700"/>
              </a:spcBef>
              <a:buSzPct val="100000"/>
              <a:buFont typeface="Arial"/>
              <a:defRPr sz="2960">
                <a:uFill>
                  <a:solidFill>
                    <a:srgbClr val="632F4C"/>
                  </a:solidFill>
                </a:uFill>
              </a:defRPr>
            </a:pPr>
            <a:r>
              <a:t>Both Muslims and Christians believe in one God.</a:t>
            </a:r>
          </a:p>
          <a:p>
            <a:pPr marL="342900" indent="-342900" defTabSz="914400">
              <a:lnSpc>
                <a:spcPct val="80000"/>
              </a:lnSpc>
              <a:spcBef>
                <a:spcPts val="700"/>
              </a:spcBef>
              <a:buSzPct val="100000"/>
              <a:buFont typeface="Arial"/>
              <a:defRPr sz="2960">
                <a:uFill>
                  <a:solidFill>
                    <a:srgbClr val="632F4C"/>
                  </a:solidFill>
                </a:uFill>
              </a:defRPr>
            </a:pPr>
            <a:r>
              <a:t>Names of God that Muslims and Christians agree on:</a:t>
            </a:r>
          </a:p>
          <a:p>
            <a:pPr marL="742950" lvl="1" indent="-285750" defTabSz="914400">
              <a:lnSpc>
                <a:spcPct val="80000"/>
              </a:lnSpc>
              <a:spcBef>
                <a:spcPts val="600"/>
              </a:spcBef>
              <a:buClr>
                <a:srgbClr val="000000"/>
              </a:buClr>
              <a:buSzPct val="100000"/>
              <a:buFont typeface="Arial"/>
              <a:buChar char="–"/>
              <a:defRPr sz="2590">
                <a:uFill>
                  <a:solidFill>
                    <a:srgbClr val="632F4C"/>
                  </a:solidFill>
                </a:uFill>
              </a:defRPr>
            </a:pPr>
            <a:r>
              <a:t>Al-Barry = the Creator</a:t>
            </a:r>
          </a:p>
          <a:p>
            <a:pPr marL="742950" lvl="1" indent="-285750" defTabSz="914400">
              <a:lnSpc>
                <a:spcPct val="80000"/>
              </a:lnSpc>
              <a:spcBef>
                <a:spcPts val="600"/>
              </a:spcBef>
              <a:buClr>
                <a:srgbClr val="000000"/>
              </a:buClr>
              <a:buSzPct val="100000"/>
              <a:buFont typeface="Arial"/>
              <a:buChar char="–"/>
              <a:defRPr sz="2590">
                <a:uFill>
                  <a:solidFill>
                    <a:srgbClr val="632F4C"/>
                  </a:solidFill>
                </a:uFill>
              </a:defRPr>
            </a:pPr>
            <a:r>
              <a:t>Al-Qudoos = </a:t>
            </a:r>
            <a:r>
              <a:rPr b="1" u="sng"/>
              <a:t>Holy One</a:t>
            </a:r>
          </a:p>
          <a:p>
            <a:pPr marL="742950" lvl="1" indent="-285750" defTabSz="914400">
              <a:lnSpc>
                <a:spcPct val="80000"/>
              </a:lnSpc>
              <a:spcBef>
                <a:spcPts val="600"/>
              </a:spcBef>
              <a:buClr>
                <a:srgbClr val="000000"/>
              </a:buClr>
              <a:buSzPct val="100000"/>
              <a:buFont typeface="Arial"/>
              <a:buChar char="–"/>
              <a:defRPr sz="2590">
                <a:uFill>
                  <a:solidFill>
                    <a:srgbClr val="632F4C"/>
                  </a:solidFill>
                </a:uFill>
              </a:defRPr>
            </a:pPr>
            <a:r>
              <a:t>Al-Raheem = </a:t>
            </a:r>
            <a:r>
              <a:rPr b="1" u="sng"/>
              <a:t>the Merciful </a:t>
            </a:r>
          </a:p>
          <a:p>
            <a:pPr marL="742950" lvl="1" indent="-285750" defTabSz="914400">
              <a:lnSpc>
                <a:spcPct val="80000"/>
              </a:lnSpc>
              <a:spcBef>
                <a:spcPts val="600"/>
              </a:spcBef>
              <a:buClr>
                <a:srgbClr val="000000"/>
              </a:buClr>
              <a:buSzPct val="100000"/>
              <a:buFont typeface="Arial"/>
              <a:buChar char="–"/>
              <a:defRPr sz="2590">
                <a:uFill>
                  <a:solidFill>
                    <a:srgbClr val="632F4C"/>
                  </a:solidFill>
                </a:uFill>
              </a:defRPr>
            </a:pPr>
            <a:r>
              <a:t>Al-Malek = the King</a:t>
            </a:r>
          </a:p>
          <a:p>
            <a:pPr marL="742950" lvl="1" indent="-285750" defTabSz="914400">
              <a:lnSpc>
                <a:spcPct val="80000"/>
              </a:lnSpc>
              <a:spcBef>
                <a:spcPts val="600"/>
              </a:spcBef>
              <a:buClr>
                <a:srgbClr val="000000"/>
              </a:buClr>
              <a:buSzPct val="100000"/>
              <a:buFont typeface="Arial"/>
              <a:buChar char="–"/>
              <a:defRPr sz="2590">
                <a:uFill>
                  <a:solidFill>
                    <a:srgbClr val="632F4C"/>
                  </a:solidFill>
                </a:uFill>
              </a:defRPr>
            </a:pPr>
            <a:r>
              <a:t>Al-Adil = the Just</a:t>
            </a:r>
          </a:p>
          <a:p>
            <a:pPr marL="742950" lvl="1" indent="-285750" defTabSz="914400">
              <a:lnSpc>
                <a:spcPct val="80000"/>
              </a:lnSpc>
              <a:spcBef>
                <a:spcPts val="600"/>
              </a:spcBef>
              <a:buClr>
                <a:srgbClr val="000000"/>
              </a:buClr>
              <a:buSzPct val="100000"/>
              <a:buFont typeface="Arial"/>
              <a:buChar char="–"/>
              <a:defRPr sz="2590">
                <a:uFill>
                  <a:solidFill>
                    <a:srgbClr val="632F4C"/>
                  </a:solidFill>
                </a:uFill>
              </a:defRPr>
            </a:pPr>
            <a:r>
              <a:t>Al-Wadud = the Affectionate</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title"/>
          </p:nvPr>
        </p:nvSpPr>
        <p:spPr>
          <a:prstGeom prst="rect">
            <a:avLst/>
          </a:prstGeom>
        </p:spPr>
        <p:txBody>
          <a:bodyPr lIns="38100" tIns="38100" rIns="38100" bIns="38100"/>
          <a:lstStyle/>
          <a:p>
            <a:r>
              <a:t>Basic Similarities</a:t>
            </a:r>
          </a:p>
        </p:txBody>
      </p:sp>
      <p:sp>
        <p:nvSpPr>
          <p:cNvPr id="240" name="Shape 240"/>
          <p:cNvSpPr>
            <a:spLocks noGrp="1"/>
          </p:cNvSpPr>
          <p:nvPr>
            <p:ph type="body" idx="1"/>
          </p:nvPr>
        </p:nvSpPr>
        <p:spPr>
          <a:xfrm>
            <a:off x="254000" y="2057400"/>
            <a:ext cx="8648700" cy="4279900"/>
          </a:xfrm>
          <a:prstGeom prst="rect">
            <a:avLst/>
          </a:prstGeom>
        </p:spPr>
        <p:txBody>
          <a:bodyPr lIns="38100" tIns="38100" rIns="38100" bIns="38100" anchor="t"/>
          <a:lstStyle/>
          <a:p>
            <a:pPr marL="342900" indent="-342900" defTabSz="914400">
              <a:lnSpc>
                <a:spcPct val="90000"/>
              </a:lnSpc>
              <a:spcBef>
                <a:spcPts val="700"/>
              </a:spcBef>
              <a:buSzTx/>
              <a:buNone/>
              <a:defRPr sz="3200">
                <a:uFill>
                  <a:solidFill>
                    <a:srgbClr val="632F4C"/>
                  </a:solidFill>
                </a:uFill>
              </a:defRPr>
            </a:pPr>
            <a:r>
              <a:t>MAN IS SINFUL</a:t>
            </a:r>
          </a:p>
          <a:p>
            <a:pPr marL="342900" indent="-342900" defTabSz="914400">
              <a:lnSpc>
                <a:spcPct val="90000"/>
              </a:lnSpc>
              <a:spcBef>
                <a:spcPts val="2200"/>
              </a:spcBef>
              <a:buSzPct val="100000"/>
              <a:buFont typeface="Arial"/>
              <a:defRPr sz="3200">
                <a:uFill>
                  <a:solidFill>
                    <a:srgbClr val="632F4C"/>
                  </a:solidFill>
                </a:uFill>
              </a:defRPr>
            </a:pPr>
            <a:r>
              <a:t>While Muslims believe everyone sins, they do not believe in </a:t>
            </a:r>
            <a:r>
              <a:rPr b="1" u="sng"/>
              <a:t>original</a:t>
            </a:r>
            <a:r>
              <a:t> </a:t>
            </a:r>
            <a:r>
              <a:rPr b="1" u="sng"/>
              <a:t>sin</a:t>
            </a:r>
            <a:r>
              <a:t>.</a:t>
            </a:r>
          </a:p>
          <a:p>
            <a:pPr marL="342900" indent="-342900" defTabSz="914400">
              <a:lnSpc>
                <a:spcPct val="90000"/>
              </a:lnSpc>
              <a:spcBef>
                <a:spcPts val="2200"/>
              </a:spcBef>
              <a:buSzPct val="100000"/>
              <a:buFont typeface="Arial"/>
              <a:defRPr sz="3200">
                <a:uFill>
                  <a:solidFill>
                    <a:srgbClr val="632F4C"/>
                  </a:solidFill>
                </a:uFill>
              </a:defRPr>
            </a:pPr>
            <a:r>
              <a:rPr b="1" u="sng"/>
              <a:t>Jesus</a:t>
            </a:r>
            <a:r>
              <a:t> was the only sinless prophet</a:t>
            </a:r>
          </a:p>
          <a:p>
            <a:pPr marL="342900" indent="-342900" defTabSz="914400">
              <a:lnSpc>
                <a:spcPct val="90000"/>
              </a:lnSpc>
              <a:spcBef>
                <a:spcPts val="2200"/>
              </a:spcBef>
              <a:buSzPct val="100000"/>
              <a:buFont typeface="Arial"/>
              <a:defRPr sz="3200">
                <a:uFill>
                  <a:solidFill>
                    <a:srgbClr val="632F4C"/>
                  </a:solidFill>
                </a:uFill>
              </a:defRPr>
            </a:pPr>
            <a:r>
              <a:t>Sin = not meeting God’s righteous standards</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p:nvPr>
        </p:nvSpPr>
        <p:spPr>
          <a:prstGeom prst="rect">
            <a:avLst/>
          </a:prstGeom>
        </p:spPr>
        <p:txBody>
          <a:bodyPr lIns="38100" tIns="38100" rIns="38100" bIns="38100"/>
          <a:lstStyle/>
          <a:p>
            <a:r>
              <a:t>Basic Similarities</a:t>
            </a:r>
          </a:p>
        </p:txBody>
      </p:sp>
      <p:sp>
        <p:nvSpPr>
          <p:cNvPr id="243" name="Shape 243"/>
          <p:cNvSpPr>
            <a:spLocks noGrp="1"/>
          </p:cNvSpPr>
          <p:nvPr>
            <p:ph type="body" idx="1"/>
          </p:nvPr>
        </p:nvSpPr>
        <p:spPr>
          <a:xfrm>
            <a:off x="254000" y="1752600"/>
            <a:ext cx="8661400" cy="4965700"/>
          </a:xfrm>
          <a:prstGeom prst="rect">
            <a:avLst/>
          </a:prstGeom>
        </p:spPr>
        <p:txBody>
          <a:bodyPr lIns="38100" tIns="38100" rIns="38100" bIns="38100" anchor="t"/>
          <a:lstStyle/>
          <a:p>
            <a:pPr marL="342900" indent="-342900" defTabSz="914400">
              <a:lnSpc>
                <a:spcPct val="90000"/>
              </a:lnSpc>
              <a:spcBef>
                <a:spcPts val="700"/>
              </a:spcBef>
              <a:buSzTx/>
              <a:buNone/>
              <a:defRPr sz="3200">
                <a:uFill>
                  <a:solidFill>
                    <a:srgbClr val="632F4C"/>
                  </a:solidFill>
                </a:uFill>
              </a:defRPr>
            </a:pPr>
            <a:r>
              <a:t>JESUS CHRIST</a:t>
            </a:r>
          </a:p>
          <a:p>
            <a:pPr marL="342900" indent="-342900" defTabSz="914400">
              <a:lnSpc>
                <a:spcPct val="90000"/>
              </a:lnSpc>
              <a:spcBef>
                <a:spcPts val="700"/>
              </a:spcBef>
              <a:buSzPct val="100000"/>
              <a:buFont typeface="Arial"/>
              <a:defRPr sz="3200">
                <a:uFill>
                  <a:solidFill>
                    <a:srgbClr val="632F4C"/>
                  </a:solidFill>
                </a:uFill>
              </a:defRPr>
            </a:pPr>
            <a:r>
              <a:t>Muslims believe Jesus:</a:t>
            </a:r>
          </a:p>
          <a:p>
            <a:pPr marL="742950" lvl="1" indent="-285750" defTabSz="914400">
              <a:lnSpc>
                <a:spcPct val="90000"/>
              </a:lnSpc>
              <a:spcBef>
                <a:spcPts val="600"/>
              </a:spcBef>
              <a:buSzPct val="100000"/>
              <a:buFont typeface="Arial"/>
              <a:buChar char="–"/>
              <a:defRPr sz="2800">
                <a:uFill>
                  <a:solidFill>
                    <a:srgbClr val="632F4C"/>
                  </a:solidFill>
                </a:uFill>
              </a:defRPr>
            </a:pPr>
            <a:r>
              <a:t>Was born of the </a:t>
            </a:r>
            <a:r>
              <a:rPr b="1" u="sng"/>
              <a:t>Virgin Mary</a:t>
            </a:r>
          </a:p>
          <a:p>
            <a:pPr marL="742950" lvl="1" indent="-285750" defTabSz="914400">
              <a:lnSpc>
                <a:spcPct val="90000"/>
              </a:lnSpc>
              <a:spcBef>
                <a:spcPts val="600"/>
              </a:spcBef>
              <a:buSzPct val="100000"/>
              <a:buFont typeface="Arial"/>
              <a:buChar char="–"/>
              <a:defRPr sz="2800">
                <a:uFill>
                  <a:solidFill>
                    <a:srgbClr val="632F4C"/>
                  </a:solidFill>
                </a:uFill>
              </a:defRPr>
            </a:pPr>
            <a:r>
              <a:t>Was conceived by the power of the Holy Spirit</a:t>
            </a:r>
          </a:p>
          <a:p>
            <a:pPr marL="742950" lvl="1" indent="-285750" defTabSz="914400">
              <a:lnSpc>
                <a:spcPct val="90000"/>
              </a:lnSpc>
              <a:spcBef>
                <a:spcPts val="600"/>
              </a:spcBef>
              <a:buSzPct val="100000"/>
              <a:buFont typeface="Arial"/>
              <a:buChar char="–"/>
              <a:defRPr sz="2800">
                <a:uFill>
                  <a:solidFill>
                    <a:srgbClr val="632F4C"/>
                  </a:solidFill>
                </a:uFill>
              </a:defRPr>
            </a:pPr>
            <a:r>
              <a:t>Is the </a:t>
            </a:r>
            <a:r>
              <a:rPr b="1" u="sng"/>
              <a:t>Word</a:t>
            </a:r>
            <a:r>
              <a:t> </a:t>
            </a:r>
            <a:r>
              <a:rPr b="1" u="sng"/>
              <a:t>of</a:t>
            </a:r>
            <a:r>
              <a:t> </a:t>
            </a:r>
            <a:r>
              <a:rPr b="1" u="sng"/>
              <a:t>God</a:t>
            </a:r>
            <a:r>
              <a:t> – (Kalimat Allah)</a:t>
            </a:r>
          </a:p>
          <a:p>
            <a:pPr marL="742950" lvl="1" indent="-285750" defTabSz="914400">
              <a:lnSpc>
                <a:spcPct val="90000"/>
              </a:lnSpc>
              <a:spcBef>
                <a:spcPts val="600"/>
              </a:spcBef>
              <a:buSzPct val="100000"/>
              <a:buFont typeface="Arial"/>
              <a:buChar char="–"/>
              <a:defRPr sz="2800">
                <a:uFill>
                  <a:solidFill>
                    <a:srgbClr val="632F4C"/>
                  </a:solidFill>
                </a:uFill>
              </a:defRPr>
            </a:pPr>
            <a:r>
              <a:t>Was pure and sinless from birth</a:t>
            </a:r>
          </a:p>
          <a:p>
            <a:pPr marL="742950" lvl="1" indent="-285750" defTabSz="914400">
              <a:lnSpc>
                <a:spcPct val="90000"/>
              </a:lnSpc>
              <a:spcBef>
                <a:spcPts val="600"/>
              </a:spcBef>
              <a:buSzPct val="100000"/>
              <a:buFont typeface="Arial"/>
              <a:buChar char="–"/>
              <a:defRPr sz="2800">
                <a:uFill>
                  <a:solidFill>
                    <a:srgbClr val="632F4C"/>
                  </a:solidFill>
                </a:uFill>
              </a:defRPr>
            </a:pPr>
            <a:r>
              <a:t>Raised the dead and healed the sick</a:t>
            </a:r>
          </a:p>
          <a:p>
            <a:pPr marL="742950" lvl="1" indent="-285750" defTabSz="914400">
              <a:lnSpc>
                <a:spcPct val="90000"/>
              </a:lnSpc>
              <a:spcBef>
                <a:spcPts val="600"/>
              </a:spcBef>
              <a:buSzPct val="100000"/>
              <a:buFont typeface="Arial"/>
              <a:buChar char="–"/>
              <a:defRPr sz="2800">
                <a:uFill>
                  <a:solidFill>
                    <a:srgbClr val="632F4C"/>
                  </a:solidFill>
                </a:uFill>
              </a:defRPr>
            </a:pPr>
            <a:r>
              <a:t>Will be the </a:t>
            </a:r>
            <a:r>
              <a:rPr b="1" u="sng"/>
              <a:t>intercessor</a:t>
            </a:r>
            <a:r>
              <a:t> on Judgment Day</a:t>
            </a:r>
          </a:p>
          <a:p>
            <a:pPr marL="742950" lvl="1" indent="-285750" defTabSz="914400">
              <a:lnSpc>
                <a:spcPct val="90000"/>
              </a:lnSpc>
              <a:spcBef>
                <a:spcPts val="600"/>
              </a:spcBef>
              <a:buSzPct val="100000"/>
              <a:buFont typeface="Arial"/>
              <a:buChar char="–"/>
              <a:defRPr sz="2800">
                <a:uFill>
                  <a:solidFill>
                    <a:srgbClr val="632F4C"/>
                  </a:solidFill>
                </a:uFill>
              </a:defRPr>
            </a:pPr>
            <a:r>
              <a:t>Is coming back to earth</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body" idx="1"/>
          </p:nvPr>
        </p:nvSpPr>
        <p:spPr>
          <a:xfrm>
            <a:off x="254000" y="787400"/>
            <a:ext cx="8648700" cy="5549900"/>
          </a:xfrm>
          <a:prstGeom prst="rect">
            <a:avLst/>
          </a:prstGeom>
        </p:spPr>
        <p:txBody>
          <a:bodyPr lIns="38100" tIns="38100" rIns="38100" bIns="38100" anchor="t"/>
          <a:lstStyle/>
          <a:p>
            <a:pPr marL="342900" indent="-342900" defTabSz="914400">
              <a:spcBef>
                <a:spcPts val="700"/>
              </a:spcBef>
              <a:buSzTx/>
              <a:buNone/>
              <a:defRPr sz="2960">
                <a:uFill>
                  <a:solidFill>
                    <a:srgbClr val="632F4C"/>
                  </a:solidFill>
                </a:uFill>
              </a:defRPr>
            </a:pPr>
            <a:r>
              <a:t>Qur’an 4:171</a:t>
            </a:r>
          </a:p>
          <a:p>
            <a:pPr marL="0" indent="0" defTabSz="914400">
              <a:spcBef>
                <a:spcPts val="700"/>
              </a:spcBef>
              <a:buSzTx/>
              <a:buFont typeface="Arial"/>
              <a:buNone/>
              <a:defRPr sz="2960">
                <a:uFill>
                  <a:solidFill>
                    <a:srgbClr val="632F4C"/>
                  </a:solidFill>
                </a:uFill>
              </a:defRPr>
            </a:pPr>
            <a:r>
              <a:t>“The Messiah, Jesus the son of Mary, is but the apostle of God and His Word which He cast into Mary and a spirit from Him…” </a:t>
            </a:r>
          </a:p>
          <a:p>
            <a:pPr marL="342900" indent="-342900" defTabSz="914400">
              <a:spcBef>
                <a:spcPts val="700"/>
              </a:spcBef>
              <a:buSzTx/>
              <a:buNone/>
              <a:defRPr sz="2960">
                <a:uFill>
                  <a:solidFill>
                    <a:srgbClr val="632F4C"/>
                  </a:solidFill>
                </a:uFill>
              </a:defRPr>
            </a:pPr>
            <a:endParaRPr/>
          </a:p>
          <a:p>
            <a:pPr marL="0" indent="0" defTabSz="914400">
              <a:spcBef>
                <a:spcPts val="700"/>
              </a:spcBef>
              <a:buSzTx/>
              <a:buFont typeface="Arial"/>
              <a:buNone/>
              <a:defRPr sz="2960">
                <a:uFill>
                  <a:solidFill>
                    <a:srgbClr val="632F4C"/>
                  </a:solidFill>
                </a:uFill>
              </a:defRPr>
            </a:pPr>
            <a:r>
              <a:t>Although the Qur’an agrees that Jesus is the word of God and the Spirit of God, Islamic leaders teach he was just a man who was never crucified and will return to earth someday. </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lIns="38100" tIns="38100" rIns="38100" bIns="38100"/>
          <a:lstStyle/>
          <a:p>
            <a:r>
              <a:t>Basic Similarities</a:t>
            </a:r>
          </a:p>
        </p:txBody>
      </p:sp>
      <p:pic>
        <p:nvPicPr>
          <p:cNvPr id="248" name="image7.jpg"/>
          <p:cNvPicPr>
            <a:picLocks noChangeAspect="1"/>
          </p:cNvPicPr>
          <p:nvPr/>
        </p:nvPicPr>
        <p:blipFill>
          <a:blip r:embed="rId2" cstate="print">
            <a:extLst/>
          </a:blip>
          <a:stretch>
            <a:fillRect/>
          </a:stretch>
        </p:blipFill>
        <p:spPr>
          <a:xfrm>
            <a:off x="393700" y="2501900"/>
            <a:ext cx="3606800" cy="2705100"/>
          </a:xfrm>
          <a:prstGeom prst="rect">
            <a:avLst/>
          </a:prstGeom>
          <a:ln w="12700"/>
          <a:effectLst>
            <a:outerShdw blurRad="127000" dist="76200" dir="2580000" rotWithShape="0">
              <a:srgbClr val="212121">
                <a:alpha val="75000"/>
              </a:srgbClr>
            </a:outerShdw>
          </a:effectLst>
        </p:spPr>
      </p:pic>
      <p:sp>
        <p:nvSpPr>
          <p:cNvPr id="249" name="Shape 249"/>
          <p:cNvSpPr>
            <a:spLocks noGrp="1"/>
          </p:cNvSpPr>
          <p:nvPr>
            <p:ph type="body" sz="half" idx="1"/>
          </p:nvPr>
        </p:nvSpPr>
        <p:spPr>
          <a:xfrm>
            <a:off x="4279900" y="1727199"/>
            <a:ext cx="4508500" cy="4267201"/>
          </a:xfrm>
          <a:prstGeom prst="rect">
            <a:avLst/>
          </a:prstGeom>
        </p:spPr>
        <p:txBody>
          <a:bodyPr lIns="38100" tIns="38100" rIns="38100" bIns="38100"/>
          <a:lstStyle/>
          <a:p>
            <a:pPr marL="342900" indent="-342900" defTabSz="914400">
              <a:spcBef>
                <a:spcPts val="600"/>
              </a:spcBef>
              <a:buSzTx/>
              <a:buNone/>
              <a:defRPr sz="2800">
                <a:uFill>
                  <a:solidFill>
                    <a:srgbClr val="632F4C"/>
                  </a:solidFill>
                </a:uFill>
              </a:defRPr>
            </a:pPr>
            <a:r>
              <a:t>HOLY BOOKS</a:t>
            </a:r>
          </a:p>
          <a:p>
            <a:pPr marL="342900" indent="-342900" defTabSz="914400">
              <a:spcBef>
                <a:spcPts val="600"/>
              </a:spcBef>
              <a:buSzPct val="100000"/>
              <a:buFont typeface="Arial"/>
              <a:defRPr sz="2800">
                <a:uFill>
                  <a:solidFill>
                    <a:srgbClr val="632F4C"/>
                  </a:solidFill>
                </a:uFill>
              </a:defRPr>
            </a:pPr>
            <a:r>
              <a:t>Tawrat – first five books of the Old Testament</a:t>
            </a:r>
          </a:p>
          <a:p>
            <a:pPr marL="342900" indent="-342900" defTabSz="914400">
              <a:spcBef>
                <a:spcPts val="600"/>
              </a:spcBef>
              <a:buSzPct val="100000"/>
              <a:buFont typeface="Arial"/>
              <a:defRPr sz="2800">
                <a:uFill>
                  <a:solidFill>
                    <a:srgbClr val="632F4C"/>
                  </a:solidFill>
                </a:uFill>
              </a:defRPr>
            </a:pPr>
            <a:r>
              <a:t>Zabur – the Psalms</a:t>
            </a:r>
          </a:p>
          <a:p>
            <a:pPr marL="342900" indent="-342900" defTabSz="914400">
              <a:spcBef>
                <a:spcPts val="600"/>
              </a:spcBef>
              <a:buSzPct val="100000"/>
              <a:buFont typeface="Arial"/>
              <a:defRPr sz="2800">
                <a:uFill>
                  <a:solidFill>
                    <a:srgbClr val="632F4C"/>
                  </a:solidFill>
                </a:uFill>
              </a:defRPr>
            </a:pPr>
            <a:r>
              <a:t>Injeel – New Testament, Book of Jesus </a:t>
            </a: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White">
  <a:themeElements>
    <a:clrScheme name="White">
      <a:dk1>
        <a:srgbClr val="535353"/>
      </a:dk1>
      <a:lt1>
        <a:srgbClr val="34005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tima"/>
        <a:ea typeface="Optima"/>
        <a:cs typeface="Optima"/>
      </a:majorFont>
      <a:minorFont>
        <a:latin typeface="Optima"/>
        <a:ea typeface="Optima"/>
        <a:cs typeface="Opti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tima"/>
        <a:ea typeface="Optima"/>
        <a:cs typeface="Optima"/>
      </a:majorFont>
      <a:minorFont>
        <a:latin typeface="Optima"/>
        <a:ea typeface="Optima"/>
        <a:cs typeface="Optim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TotalTime>
  <Words>659</Words>
  <Application>Microsoft Office PowerPoint</Application>
  <PresentationFormat>On-screen Show (4:3)</PresentationFormat>
  <Paragraphs>90</Paragraphs>
  <Slides>19</Slides>
  <Notes>2</Notes>
  <HiddenSlides>0</HiddenSlides>
  <MMClips>2</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White</vt:lpstr>
      <vt:lpstr>Office Theme</vt:lpstr>
      <vt:lpstr>Slide 1</vt:lpstr>
      <vt:lpstr>God’s living word:  mightier  than a double edge sword</vt:lpstr>
      <vt:lpstr>  Bridging the Gospel</vt:lpstr>
      <vt:lpstr>Slide 4</vt:lpstr>
      <vt:lpstr>Basic Similarities </vt:lpstr>
      <vt:lpstr>Basic Similarities</vt:lpstr>
      <vt:lpstr>Basic Similarities</vt:lpstr>
      <vt:lpstr>Slide 8</vt:lpstr>
      <vt:lpstr>Basic Similarities</vt:lpstr>
      <vt:lpstr>Basic Similarities</vt:lpstr>
      <vt:lpstr>What the Bible says about Jesus</vt:lpstr>
      <vt:lpstr>Slide 12</vt:lpstr>
      <vt:lpstr>Basic Differences</vt:lpstr>
      <vt:lpstr>Basic Differences</vt:lpstr>
      <vt:lpstr>Slide 15</vt:lpstr>
      <vt:lpstr>Basic Differences</vt:lpstr>
      <vt:lpstr>Basic Differences</vt:lpstr>
      <vt:lpstr>Basic Differences</vt:lpstr>
      <vt:lpstr> Basic Differences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Attitudes of an Ambassador</dc:title>
  <dc:creator>Beth Zimmerman</dc:creator>
  <cp:lastModifiedBy>richs</cp:lastModifiedBy>
  <cp:revision>4</cp:revision>
  <dcterms:modified xsi:type="dcterms:W3CDTF">2017-07-11T14:11:53Z</dcterms:modified>
</cp:coreProperties>
</file>